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75" r:id="rId2"/>
    <p:sldId id="276" r:id="rId3"/>
    <p:sldId id="278" r:id="rId4"/>
    <p:sldId id="279" r:id="rId5"/>
    <p:sldId id="289" r:id="rId6"/>
    <p:sldId id="282" r:id="rId7"/>
    <p:sldId id="290" r:id="rId8"/>
    <p:sldId id="284" r:id="rId9"/>
    <p:sldId id="288" r:id="rId10"/>
    <p:sldId id="277" r:id="rId11"/>
    <p:sldId id="286" r:id="rId12"/>
  </p:sldIdLst>
  <p:sldSz cx="9144000" cy="6858000" type="screen4x3"/>
  <p:notesSz cx="6858000" cy="9144000"/>
  <p:embeddedFontLst>
    <p:embeddedFont>
      <p:font typeface="Calibri" panose="020F0502020204030204" pitchFamily="34" charset="0"/>
      <p:regular r:id="rId15"/>
      <p:bold r:id="rId16"/>
      <p:italic r:id="rId17"/>
      <p:boldItalic r:id="rId18"/>
    </p:embeddedFont>
    <p:embeddedFont>
      <p:font typeface="Roboto" panose="02000000000000000000" pitchFamily="2" charset="0"/>
      <p:regular r:id="rId19"/>
      <p:bold r:id="rId20"/>
      <p:italic r:id="rId21"/>
      <p:boldItalic r:id="rId22"/>
    </p:embeddedFont>
    <p:embeddedFont>
      <p:font typeface="Twinkl" panose="02000000000000000000" pitchFamily="2" charset="77"/>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9386"/>
    <a:srgbClr val="8ACBC0"/>
    <a:srgbClr val="90C8E5"/>
    <a:srgbClr val="689429"/>
    <a:srgbClr val="133F7D"/>
    <a:srgbClr val="11743A"/>
    <a:srgbClr val="009640"/>
    <a:srgbClr val="87BD31"/>
    <a:srgbClr val="0079C3"/>
    <a:srgbClr val="FFE7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27" autoAdjust="0"/>
    <p:restoredTop sz="94660"/>
  </p:normalViewPr>
  <p:slideViewPr>
    <p:cSldViewPr snapToGrid="0" showGuides="1">
      <p:cViewPr varScale="1">
        <p:scale>
          <a:sx n="128" d="100"/>
          <a:sy n="128" d="100"/>
        </p:scale>
        <p:origin x="1888" y="176"/>
      </p:cViewPr>
      <p:guideLst>
        <p:guide orient="horz" pos="2160"/>
        <p:guide pos="2880"/>
        <p:guide pos="340"/>
        <p:guide orient="horz" pos="3952"/>
        <p:guide pos="5420"/>
        <p:guide orient="horz" pos="346"/>
        <p:guide pos="476"/>
        <p:guide orient="horz" pos="504"/>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05/10/2023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05/10/2023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3"/>
          </p:cNvPr>
          <p:cNvSpPr/>
          <p:nvPr userDrawn="1"/>
        </p:nvSpPr>
        <p:spPr>
          <a:xfrm>
            <a:off x="470333" y="583418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twinkl.co.uk/resources/white-rose-maths-resources/year-4-white-rose-maths-resources-key-stage-1-year-1-year-2/autumn-block-2-addition-and-subtraction-year-4-white-rose-maths-resources-key-stage-1-year-1-year-2"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jpg"/><Relationship Id="rId2" Type="http://schemas.openxmlformats.org/officeDocument/2006/relationships/hyperlink" Target="https://www.twinkl.co.uk/resources/planit-maths-primary-teaching-resources/planit-maths-primary-teaching-resources-year-4/planit-maths-primary-teaching-resources-year-4-number-addition-and-subtraction" TargetMode="External"/><Relationship Id="rId1" Type="http://schemas.openxmlformats.org/officeDocument/2006/relationships/slideLayout" Target="../slideLayouts/slideLayout4.xml"/><Relationship Id="rId6" Type="http://schemas.openxmlformats.org/officeDocument/2006/relationships/hyperlink" Target="https://www.twinkl.co.uk/resource/tp2-m-66-planit-y4-number-addition-and-subtraction-lesson-pack-formal-written-methods-2" TargetMode="External"/><Relationship Id="rId5" Type="http://schemas.openxmlformats.org/officeDocument/2006/relationships/image" Target="../media/image23.jpg"/><Relationship Id="rId4" Type="http://schemas.openxmlformats.org/officeDocument/2006/relationships/hyperlink" Target="https://www.twinkl.co.uk/resource/tp2-m-68-planit-y4-number-addition-and-subtraction-lesson-pack-formal-written-methods-3"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twinkl.co.uk/resources/white-rose-maths-resources/year-4-white-rose-maths-resources-key-stage-1-year-1-year-2/autumn-block-2-addition-and-subtraction-year-4-white-rose-maths-resources-key-stage-1-year-1-year-2" TargetMode="External"/><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tif"/><Relationship Id="rId4" Type="http://schemas.openxmlformats.org/officeDocument/2006/relationships/image" Target="../media/image11.ti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3.tif"/></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834B8210-7C30-D40B-6977-C36676E06619}"/>
              </a:ext>
            </a:extLst>
          </p:cNvPr>
          <p:cNvSpPr/>
          <p:nvPr/>
        </p:nvSpPr>
        <p:spPr>
          <a:xfrm>
            <a:off x="8325016" y="6027089"/>
            <a:ext cx="818984" cy="8309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extLst>
              <a:ext uri="{FF2B5EF4-FFF2-40B4-BE49-F238E27FC236}">
                <a16:creationId xmlns:a16="http://schemas.microsoft.com/office/drawing/2014/main" id="{C94FC9BC-BA8B-D759-40D7-7B2C903C27D4}"/>
              </a:ext>
            </a:extLst>
          </p:cNvPr>
          <p:cNvSpPr/>
          <p:nvPr/>
        </p:nvSpPr>
        <p:spPr>
          <a:xfrm>
            <a:off x="-1" y="5716989"/>
            <a:ext cx="1494845" cy="1141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Roboto" panose="02000000000000000000" pitchFamily="2" charset="0"/>
                <a:ea typeface="Roboto" panose="02000000000000000000" pitchFamily="2" charset="0"/>
              </a:rPr>
              <a:t>For more planning resources to support this aim, </a:t>
            </a:r>
            <a:r>
              <a:rPr lang="en-GB" sz="2000" b="1" dirty="0">
                <a:solidFill>
                  <a:srgbClr val="18A0DB"/>
                </a:solidFill>
                <a:latin typeface="Roboto" panose="02000000000000000000" pitchFamily="2" charset="0"/>
                <a:ea typeface="Roboto" panose="02000000000000000000" pitchFamily="2" charset="0"/>
                <a:hlinkClick r:id="rId2"/>
              </a:rPr>
              <a:t>click here</a:t>
            </a:r>
            <a:r>
              <a:rPr lang="en-GB" sz="2000" dirty="0">
                <a:solidFill>
                  <a:schemeClr val="bg1"/>
                </a:solidFill>
                <a:latin typeface="Roboto" panose="02000000000000000000" pitchFamily="2" charset="0"/>
                <a:ea typeface="Roboto" panose="02000000000000000000" pitchFamily="2"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Roboto" panose="02000000000000000000" pitchFamily="2" charset="0"/>
                <a:ea typeface="Roboto" panose="02000000000000000000" pitchFamily="2" charset="0"/>
              </a:rPr>
              <a:t>Twinkl</a:t>
            </a:r>
            <a:r>
              <a:rPr lang="en-GB" sz="2000" dirty="0">
                <a:solidFill>
                  <a:schemeClr val="bg1"/>
                </a:solidFill>
                <a:latin typeface="Roboto" panose="02000000000000000000" pitchFamily="2" charset="0"/>
                <a:ea typeface="Roboto" panose="02000000000000000000" pitchFamily="2" charset="0"/>
              </a:rPr>
              <a:t> </a:t>
            </a:r>
            <a:r>
              <a:rPr lang="en-GB" sz="2000" dirty="0" err="1">
                <a:solidFill>
                  <a:schemeClr val="bg1"/>
                </a:solidFill>
                <a:latin typeface="Roboto" panose="02000000000000000000" pitchFamily="2" charset="0"/>
                <a:ea typeface="Roboto" panose="02000000000000000000" pitchFamily="2" charset="0"/>
              </a:rPr>
              <a:t>PlanIt</a:t>
            </a:r>
            <a:r>
              <a:rPr lang="en-GB" sz="2000" dirty="0">
                <a:solidFill>
                  <a:schemeClr val="bg1"/>
                </a:solidFill>
                <a:latin typeface="Roboto" panose="02000000000000000000" pitchFamily="2" charset="0"/>
                <a:ea typeface="Roboto" panose="02000000000000000000" pitchFamily="2" charset="0"/>
              </a:rPr>
              <a:t> is our award-winning scheme of work </a:t>
            </a:r>
            <a:br>
              <a:rPr lang="en-GB" sz="2000" dirty="0">
                <a:solidFill>
                  <a:schemeClr val="bg1"/>
                </a:solidFill>
                <a:latin typeface="Roboto" panose="02000000000000000000" pitchFamily="2" charset="0"/>
                <a:ea typeface="Roboto" panose="02000000000000000000" pitchFamily="2" charset="0"/>
              </a:rPr>
            </a:br>
            <a:r>
              <a:rPr lang="en-GB" sz="2000" dirty="0">
                <a:solidFill>
                  <a:schemeClr val="bg1"/>
                </a:solidFill>
                <a:latin typeface="Roboto" panose="02000000000000000000" pitchFamily="2" charset="0"/>
                <a:ea typeface="Roboto" panose="02000000000000000000" pitchFamily="2"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Roboto" panose="02000000000000000000" pitchFamily="2" charset="0"/>
                <a:ea typeface="Roboto" panose="02000000000000000000" pitchFamily="2" charset="0"/>
              </a:rPr>
              <a:t>Need Planning to Complement this Resource?</a:t>
            </a:r>
          </a:p>
        </p:txBody>
      </p:sp>
      <p:sp>
        <p:nvSpPr>
          <p:cNvPr id="23" name="Rectangle 22"/>
          <p:cNvSpPr/>
          <p:nvPr/>
        </p:nvSpPr>
        <p:spPr>
          <a:xfrm>
            <a:off x="755650" y="1789800"/>
            <a:ext cx="7564566" cy="646331"/>
          </a:xfrm>
          <a:prstGeom prst="rect">
            <a:avLst/>
          </a:prstGeom>
          <a:solidFill>
            <a:schemeClr val="bg1"/>
          </a:solidFill>
        </p:spPr>
        <p:txBody>
          <a:bodyPr wrap="square">
            <a:spAutoFit/>
          </a:bodyPr>
          <a:lstStyle/>
          <a:p>
            <a:pPr algn="ctr" rtl="0">
              <a:spcBef>
                <a:spcPts val="0"/>
              </a:spcBef>
              <a:spcAft>
                <a:spcPts val="0"/>
              </a:spcAft>
            </a:pPr>
            <a:r>
              <a:rPr lang="en-GB" sz="1800" b="1" i="0" u="none" strike="noStrike" dirty="0">
                <a:solidFill>
                  <a:srgbClr val="014482"/>
                </a:solidFill>
                <a:effectLst/>
                <a:latin typeface="Roboto" panose="02000000000000000000" pitchFamily="2" charset="0"/>
                <a:ea typeface="Roboto" panose="02000000000000000000" pitchFamily="2" charset="0"/>
              </a:rPr>
              <a:t> Add and subtract numbers with up </a:t>
            </a:r>
            <a:r>
              <a:rPr lang="en-GB" sz="1800" b="1" i="0" u="none" strike="noStrike">
                <a:solidFill>
                  <a:srgbClr val="014482"/>
                </a:solidFill>
                <a:effectLst/>
                <a:latin typeface="Roboto" panose="02000000000000000000" pitchFamily="2" charset="0"/>
                <a:ea typeface="Roboto" panose="02000000000000000000" pitchFamily="2" charset="0"/>
              </a:rPr>
              <a:t>to 4 </a:t>
            </a:r>
            <a:r>
              <a:rPr lang="en-GB" sz="1800" b="1" i="0" u="none" strike="noStrike" dirty="0">
                <a:solidFill>
                  <a:srgbClr val="014482"/>
                </a:solidFill>
                <a:effectLst/>
                <a:latin typeface="Roboto" panose="02000000000000000000" pitchFamily="2" charset="0"/>
                <a:ea typeface="Roboto" panose="02000000000000000000" pitchFamily="2" charset="0"/>
              </a:rPr>
              <a:t>digits using the formal written methods of columnar addition and subtraction where appropriate</a:t>
            </a:r>
            <a:endParaRPr lang="en-GB" sz="2000" b="0" dirty="0">
              <a:effectLst/>
              <a:latin typeface="Roboto" panose="02000000000000000000" pitchFamily="2" charset="0"/>
              <a:ea typeface="Roboto" panose="02000000000000000000" pitchFamily="2" charset="0"/>
            </a:endParaRP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Roboto" panose="02000000000000000000" pitchFamily="2" charset="0"/>
                <a:ea typeface="Roboto" panose="02000000000000000000" pitchFamily="2" charset="0"/>
              </a:rPr>
              <a:t>National Curriculum Aim</a:t>
            </a:r>
          </a:p>
        </p:txBody>
      </p:sp>
      <p:pic>
        <p:nvPicPr>
          <p:cNvPr id="25"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778104" y="32266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666416" y="3225825"/>
            <a:ext cx="3721934" cy="186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6C64DF18-32C2-7E47-61B0-66F43C33BAEF}"/>
              </a:ext>
            </a:extLst>
          </p:cNvPr>
          <p:cNvSpPr/>
          <p:nvPr/>
        </p:nvSpPr>
        <p:spPr>
          <a:xfrm>
            <a:off x="8325016" y="6027089"/>
            <a:ext cx="818984" cy="8309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3"/>
            <a:extLst>
              <a:ext uri="{FF2B5EF4-FFF2-40B4-BE49-F238E27FC236}">
                <a16:creationId xmlns:a16="http://schemas.microsoft.com/office/drawing/2014/main" id="{C2D9D913-6884-B1BF-44FE-C92C60CFCFDC}"/>
              </a:ext>
            </a:extLst>
          </p:cNvPr>
          <p:cNvSpPr/>
          <p:nvPr/>
        </p:nvSpPr>
        <p:spPr>
          <a:xfrm>
            <a:off x="-1" y="5716989"/>
            <a:ext cx="1494845" cy="11410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Roboto" panose="02000000000000000000" pitchFamily="2" charset="0"/>
                <a:ea typeface="Roboto" panose="02000000000000000000" pitchFamily="2"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Roboto" panose="02000000000000000000" pitchFamily="2" charset="0"/>
                <a:ea typeface="Roboto" panose="02000000000000000000" pitchFamily="2"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Roboto" panose="02000000000000000000" pitchFamily="2" charset="0"/>
                <a:ea typeface="Roboto" panose="02000000000000000000" pitchFamily="2"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Roboto" panose="02000000000000000000" pitchFamily="2" charset="0"/>
              <a:ea typeface="Roboto" panose="02000000000000000000" pitchFamily="2" charset="0"/>
            </a:endParaRPr>
          </a:p>
          <a:p>
            <a:pPr algn="just"/>
            <a:r>
              <a:rPr lang="en-GB" sz="1600" dirty="0">
                <a:latin typeface="Roboto" panose="02000000000000000000" pitchFamily="2" charset="0"/>
                <a:ea typeface="Roboto" panose="02000000000000000000" pitchFamily="2"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National Curriculum 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Twinkl" panose="02000000000000000000" pitchFamily="2" charset="77"/>
              </a:rPr>
              <a:t>Add and subtract numbers with up to 4 digits using the formal written methods of columnar addition and subtraction where appropriate</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p:cNvSpPr/>
          <p:nvPr/>
        </p:nvSpPr>
        <p:spPr>
          <a:xfrm>
            <a:off x="445574" y="702862"/>
            <a:ext cx="5732589" cy="355276"/>
          </a:xfrm>
          <a:prstGeom prst="rect">
            <a:avLst/>
          </a:prstGeom>
          <a:solidFill>
            <a:srgbClr val="072F54"/>
          </a:solidFill>
        </p:spPr>
        <p:txBody>
          <a:bodyPr wrap="square" lIns="180000" tIns="36000" rIns="180000" bIns="72000" anchor="ctr">
            <a:spAutoFit/>
          </a:bodyPr>
          <a:lstStyle/>
          <a:p>
            <a:pPr rtl="0">
              <a:spcBef>
                <a:spcPts val="0"/>
              </a:spcBef>
              <a:spcAft>
                <a:spcPts val="0"/>
              </a:spcAft>
            </a:pPr>
            <a:r>
              <a:rPr lang="en-GB" sz="1600" b="1" i="0" u="none" strike="noStrike" dirty="0">
                <a:solidFill>
                  <a:srgbClr val="FFFFFF"/>
                </a:solidFill>
                <a:effectLst/>
                <a:latin typeface="Twinkl" panose="02000000000000000000" pitchFamily="2" charset="77"/>
              </a:rPr>
              <a:t>Add Two Four-Digit Numbers – More than One Exchange</a:t>
            </a:r>
            <a:endParaRPr lang="en-GB" sz="1400" b="0" dirty="0">
              <a:effectLst/>
              <a:latin typeface="Twinkl" panose="02000000000000000000" pitchFamily="2" charset="77"/>
            </a:endParaRPr>
          </a:p>
        </p:txBody>
      </p:sp>
      <p:sp>
        <p:nvSpPr>
          <p:cNvPr id="97" name="Rectangle 96"/>
          <p:cNvSpPr/>
          <p:nvPr/>
        </p:nvSpPr>
        <p:spPr>
          <a:xfrm>
            <a:off x="6178163" y="702862"/>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cxnSp>
        <p:nvCxnSpPr>
          <p:cNvPr id="103" name="Straight Connector 102"/>
          <p:cNvCxnSpPr/>
          <p:nvPr/>
        </p:nvCxnSpPr>
        <p:spPr>
          <a:xfrm>
            <a:off x="6178163" y="701738"/>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55650" y="1232955"/>
            <a:ext cx="7632700" cy="276999"/>
          </a:xfrm>
          <a:prstGeom prst="rect">
            <a:avLst/>
          </a:prstGeom>
          <a:noFill/>
        </p:spPr>
        <p:txBody>
          <a:bodyPr wrap="square" lIns="0" tIns="0" rIns="0" bIns="0" rtlCol="0">
            <a:spAutoFit/>
          </a:bodyPr>
          <a:lstStyle/>
          <a:p>
            <a:pPr rtl="0">
              <a:spcBef>
                <a:spcPts val="0"/>
              </a:spcBef>
              <a:spcAft>
                <a:spcPts val="0"/>
              </a:spcAft>
            </a:pPr>
            <a:r>
              <a:rPr lang="en-GB" sz="1800" b="0" i="0" u="none" strike="noStrike" dirty="0">
                <a:solidFill>
                  <a:srgbClr val="000000"/>
                </a:solidFill>
                <a:effectLst/>
                <a:latin typeface="Twinkl" panose="02000000000000000000" pitchFamily="2" charset="77"/>
              </a:rPr>
              <a:t>Use the place value chart to complete the calculation.</a:t>
            </a:r>
            <a:endParaRPr lang="en-GB" b="0" dirty="0">
              <a:effectLst/>
              <a:latin typeface="Twinkl" panose="02000000000000000000" pitchFamily="2" charset="77"/>
            </a:endParaRPr>
          </a:p>
        </p:txBody>
      </p:sp>
      <p:sp>
        <p:nvSpPr>
          <p:cNvPr id="4" name="TextBox 3">
            <a:extLst>
              <a:ext uri="{FF2B5EF4-FFF2-40B4-BE49-F238E27FC236}">
                <a16:creationId xmlns:a16="http://schemas.microsoft.com/office/drawing/2014/main" id="{1C922FD4-15BD-00E6-AB47-FB9D9C9B205F}"/>
              </a:ext>
            </a:extLst>
          </p:cNvPr>
          <p:cNvSpPr txBox="1"/>
          <p:nvPr/>
        </p:nvSpPr>
        <p:spPr>
          <a:xfrm>
            <a:off x="755650" y="1629114"/>
            <a:ext cx="5255812" cy="369332"/>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latin typeface="Twinkl" panose="02000000000000000000" pitchFamily="2" charset="77"/>
              </a:rPr>
              <a:t>2657 + 1264 = </a:t>
            </a:r>
            <a:endParaRPr lang="en-GB" b="0" dirty="0">
              <a:effectLst/>
              <a:latin typeface="Twinkl" panose="02000000000000000000" pitchFamily="2" charset="77"/>
            </a:endParaRPr>
          </a:p>
        </p:txBody>
      </p:sp>
      <p:graphicFrame>
        <p:nvGraphicFramePr>
          <p:cNvPr id="6" name="Table 5">
            <a:extLst>
              <a:ext uri="{FF2B5EF4-FFF2-40B4-BE49-F238E27FC236}">
                <a16:creationId xmlns:a16="http://schemas.microsoft.com/office/drawing/2014/main" id="{FB1E0849-6367-FE89-0E17-57E856672229}"/>
              </a:ext>
            </a:extLst>
          </p:cNvPr>
          <p:cNvGraphicFramePr>
            <a:graphicFrameLocks noGrp="1"/>
          </p:cNvGraphicFramePr>
          <p:nvPr>
            <p:extLst>
              <p:ext uri="{D42A27DB-BD31-4B8C-83A1-F6EECF244321}">
                <p14:modId xmlns:p14="http://schemas.microsoft.com/office/powerpoint/2010/main" val="1372864563"/>
              </p:ext>
            </p:extLst>
          </p:nvPr>
        </p:nvGraphicFramePr>
        <p:xfrm>
          <a:off x="723900" y="2141377"/>
          <a:ext cx="7696200" cy="3765098"/>
        </p:xfrm>
        <a:graphic>
          <a:graphicData uri="http://schemas.openxmlformats.org/drawingml/2006/table">
            <a:tbl>
              <a:tblPr/>
              <a:tblGrid>
                <a:gridCol w="1924050">
                  <a:extLst>
                    <a:ext uri="{9D8B030D-6E8A-4147-A177-3AD203B41FA5}">
                      <a16:colId xmlns:a16="http://schemas.microsoft.com/office/drawing/2014/main" val="3952491882"/>
                    </a:ext>
                  </a:extLst>
                </a:gridCol>
                <a:gridCol w="1924050">
                  <a:extLst>
                    <a:ext uri="{9D8B030D-6E8A-4147-A177-3AD203B41FA5}">
                      <a16:colId xmlns:a16="http://schemas.microsoft.com/office/drawing/2014/main" val="298261308"/>
                    </a:ext>
                  </a:extLst>
                </a:gridCol>
                <a:gridCol w="1924050">
                  <a:extLst>
                    <a:ext uri="{9D8B030D-6E8A-4147-A177-3AD203B41FA5}">
                      <a16:colId xmlns:a16="http://schemas.microsoft.com/office/drawing/2014/main" val="1784432422"/>
                    </a:ext>
                  </a:extLst>
                </a:gridCol>
                <a:gridCol w="1924050">
                  <a:extLst>
                    <a:ext uri="{9D8B030D-6E8A-4147-A177-3AD203B41FA5}">
                      <a16:colId xmlns:a16="http://schemas.microsoft.com/office/drawing/2014/main" val="3554879109"/>
                    </a:ext>
                  </a:extLst>
                </a:gridCol>
              </a:tblGrid>
              <a:tr h="458012">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Th</a:t>
                      </a:r>
                      <a:endParaRPr lang="en-GB" sz="1800" dirty="0">
                        <a:effectLst/>
                        <a:latin typeface="Twinkl" panose="02000000000000000000" pitchFamily="2" charset="77"/>
                      </a:endParaRP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8E5"/>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H</a:t>
                      </a:r>
                      <a:endParaRPr lang="en-GB" sz="1800" dirty="0">
                        <a:effectLst/>
                        <a:latin typeface="Twinkl" panose="02000000000000000000" pitchFamily="2" charset="77"/>
                      </a:endParaRP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8E5"/>
                    </a:solidFill>
                  </a:tcPr>
                </a:tc>
                <a:tc>
                  <a:txBody>
                    <a:bodyPr/>
                    <a:lstStyle/>
                    <a:p>
                      <a:pPr algn="ctr" rtl="0" fontAlgn="t">
                        <a:spcBef>
                          <a:spcPts val="0"/>
                        </a:spcBef>
                        <a:spcAft>
                          <a:spcPts val="0"/>
                        </a:spcAft>
                      </a:pPr>
                      <a:r>
                        <a:rPr lang="en-GB" sz="1800" b="0" i="0" u="none" strike="noStrike">
                          <a:solidFill>
                            <a:srgbClr val="000000"/>
                          </a:solidFill>
                          <a:effectLst/>
                          <a:latin typeface="Twinkl" panose="02000000000000000000" pitchFamily="2" charset="77"/>
                        </a:rPr>
                        <a:t>T</a:t>
                      </a:r>
                      <a:endParaRPr lang="en-GB" sz="1800">
                        <a:effectLst/>
                        <a:latin typeface="Twinkl" panose="02000000000000000000" pitchFamily="2" charset="77"/>
                      </a:endParaRP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8E5"/>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O</a:t>
                      </a:r>
                      <a:endParaRPr lang="en-GB" sz="1800" dirty="0">
                        <a:effectLst/>
                        <a:latin typeface="Twinkl" panose="02000000000000000000" pitchFamily="2" charset="77"/>
                      </a:endParaRP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8E5"/>
                    </a:solidFill>
                  </a:tcPr>
                </a:tc>
                <a:extLst>
                  <a:ext uri="{0D108BD9-81ED-4DB2-BD59-A6C34878D82A}">
                    <a16:rowId xmlns:a16="http://schemas.microsoft.com/office/drawing/2014/main" val="1771833115"/>
                  </a:ext>
                </a:extLst>
              </a:tr>
              <a:tr h="1850831">
                <a:tc>
                  <a:txBody>
                    <a:bodyPr/>
                    <a:lstStyle/>
                    <a:p>
                      <a:pPr fontAlgn="t"/>
                      <a:r>
                        <a:rPr lang="en-GB" sz="1800" dirty="0">
                          <a:effectLst/>
                          <a:latin typeface="Twinkl" panose="02000000000000000000" pitchFamily="2" charset="77"/>
                        </a:rPr>
                        <a:t> </a:t>
                      </a: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br>
                        <a:rPr lang="en-GB" sz="1800" dirty="0">
                          <a:effectLst/>
                          <a:latin typeface="Twinkl" panose="02000000000000000000" pitchFamily="2" charset="77"/>
                        </a:rPr>
                      </a:br>
                      <a:br>
                        <a:rPr lang="en-GB" sz="1800" dirty="0">
                          <a:effectLst/>
                          <a:latin typeface="Twinkl" panose="02000000000000000000" pitchFamily="2" charset="77"/>
                        </a:rPr>
                      </a:br>
                      <a:endParaRPr lang="en-GB" sz="1800" dirty="0">
                        <a:effectLst/>
                        <a:latin typeface="Twinkl" panose="02000000000000000000" pitchFamily="2" charset="77"/>
                      </a:endParaRP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484590"/>
                  </a:ext>
                </a:extLst>
              </a:tr>
              <a:tr h="1449447">
                <a:tc>
                  <a:txBody>
                    <a:bodyPr/>
                    <a:lstStyle/>
                    <a:p>
                      <a:pPr fontAlgn="t"/>
                      <a:br>
                        <a:rPr lang="en-GB" sz="1800">
                          <a:effectLst/>
                          <a:latin typeface="Twinkl" panose="02000000000000000000" pitchFamily="2" charset="77"/>
                        </a:rPr>
                      </a:br>
                      <a:br>
                        <a:rPr lang="en-GB" sz="1800">
                          <a:effectLst/>
                          <a:latin typeface="Twinkl" panose="02000000000000000000" pitchFamily="2" charset="77"/>
                        </a:rPr>
                      </a:br>
                      <a:br>
                        <a:rPr lang="en-GB" sz="1800">
                          <a:effectLst/>
                          <a:latin typeface="Twinkl" panose="02000000000000000000" pitchFamily="2" charset="77"/>
                        </a:rPr>
                      </a:br>
                      <a:endParaRPr lang="en-GB" sz="1800">
                        <a:effectLst/>
                        <a:latin typeface="Twinkl" panose="02000000000000000000" pitchFamily="2" charset="77"/>
                      </a:endParaRP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1001846"/>
                  </a:ext>
                </a:extLst>
              </a:tr>
            </a:tbl>
          </a:graphicData>
        </a:graphic>
      </p:graphicFrame>
      <p:pic>
        <p:nvPicPr>
          <p:cNvPr id="15" name="Picture 14" descr="A group of colorful circles with numbers&#10;&#10;Description automatically generated">
            <a:extLst>
              <a:ext uri="{FF2B5EF4-FFF2-40B4-BE49-F238E27FC236}">
                <a16:creationId xmlns:a16="http://schemas.microsoft.com/office/drawing/2014/main" id="{17E0B02C-34D4-59BF-9A76-946599FC6516}"/>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6912756" y="2588154"/>
            <a:ext cx="509602" cy="495109"/>
          </a:xfrm>
          <a:prstGeom prst="rect">
            <a:avLst/>
          </a:prstGeom>
        </p:spPr>
      </p:pic>
      <p:pic>
        <p:nvPicPr>
          <p:cNvPr id="16" name="Picture 15" descr="A group of colorful circles with numbers&#10;&#10;Description automatically generated">
            <a:extLst>
              <a:ext uri="{FF2B5EF4-FFF2-40B4-BE49-F238E27FC236}">
                <a16:creationId xmlns:a16="http://schemas.microsoft.com/office/drawing/2014/main" id="{46A675D2-9F56-6B24-4DB3-9F6704EDEFB7}"/>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5008396" y="2582563"/>
            <a:ext cx="492980" cy="553998"/>
          </a:xfrm>
          <a:prstGeom prst="rect">
            <a:avLst/>
          </a:prstGeom>
        </p:spPr>
      </p:pic>
      <p:pic>
        <p:nvPicPr>
          <p:cNvPr id="17" name="Picture 16" descr="A group of colorful circles with numbers&#10;&#10;Description automatically generated">
            <a:extLst>
              <a:ext uri="{FF2B5EF4-FFF2-40B4-BE49-F238E27FC236}">
                <a16:creationId xmlns:a16="http://schemas.microsoft.com/office/drawing/2014/main" id="{F526FF15-7E54-5B0A-3577-AC2D5A5A4B5C}"/>
              </a:ext>
            </a:extLst>
          </p:cNvPr>
          <p:cNvPicPr>
            <a:picLocks noChangeAspect="1"/>
          </p:cNvPicPr>
          <p:nvPr/>
        </p:nvPicPr>
        <p:blipFill rotWithShape="1">
          <a:blip r:embed="rId3">
            <a:extLst>
              <a:ext uri="{28A0092B-C50C-407E-A947-70E740481C1C}">
                <a14:useLocalDpi xmlns:a14="http://schemas.microsoft.com/office/drawing/2010/main" val="0"/>
              </a:ext>
            </a:extLst>
          </a:blip>
          <a:srcRect l="38937" t="16339" r="49776" b="68419"/>
          <a:stretch/>
        </p:blipFill>
        <p:spPr>
          <a:xfrm>
            <a:off x="3104036" y="2640901"/>
            <a:ext cx="492980" cy="470777"/>
          </a:xfrm>
          <a:prstGeom prst="rect">
            <a:avLst/>
          </a:prstGeom>
        </p:spPr>
      </p:pic>
      <p:pic>
        <p:nvPicPr>
          <p:cNvPr id="18" name="Picture 17" descr="A group of colorful circles with numbers&#10;&#10;Description automatically generated">
            <a:extLst>
              <a:ext uri="{FF2B5EF4-FFF2-40B4-BE49-F238E27FC236}">
                <a16:creationId xmlns:a16="http://schemas.microsoft.com/office/drawing/2014/main" id="{4E743AEE-8019-0B17-55A6-9D3F1DEFF24B}"/>
              </a:ext>
            </a:extLst>
          </p:cNvPr>
          <p:cNvPicPr>
            <a:picLocks noChangeAspect="1"/>
          </p:cNvPicPr>
          <p:nvPr/>
        </p:nvPicPr>
        <p:blipFill rotWithShape="1">
          <a:blip r:embed="rId3">
            <a:extLst>
              <a:ext uri="{28A0092B-C50C-407E-A947-70E740481C1C}">
                <a14:useLocalDpi xmlns:a14="http://schemas.microsoft.com/office/drawing/2010/main" val="0"/>
              </a:ext>
            </a:extLst>
          </a:blip>
          <a:srcRect l="50830" t="16482" r="37883" b="67487"/>
          <a:stretch/>
        </p:blipFill>
        <p:spPr>
          <a:xfrm>
            <a:off x="1170119" y="2664754"/>
            <a:ext cx="492980" cy="495108"/>
          </a:xfrm>
          <a:prstGeom prst="rect">
            <a:avLst/>
          </a:prstGeom>
        </p:spPr>
      </p:pic>
      <p:pic>
        <p:nvPicPr>
          <p:cNvPr id="19" name="Picture 18" descr="A group of colorful circles with numbers&#10;&#10;Description automatically generated">
            <a:extLst>
              <a:ext uri="{FF2B5EF4-FFF2-40B4-BE49-F238E27FC236}">
                <a16:creationId xmlns:a16="http://schemas.microsoft.com/office/drawing/2014/main" id="{76738547-94A2-DA8E-7984-3BF03B8B6477}"/>
              </a:ext>
            </a:extLst>
          </p:cNvPr>
          <p:cNvPicPr>
            <a:picLocks noChangeAspect="1"/>
          </p:cNvPicPr>
          <p:nvPr/>
        </p:nvPicPr>
        <p:blipFill rotWithShape="1">
          <a:blip r:embed="rId3">
            <a:extLst>
              <a:ext uri="{28A0092B-C50C-407E-A947-70E740481C1C}">
                <a14:useLocalDpi xmlns:a14="http://schemas.microsoft.com/office/drawing/2010/main" val="0"/>
              </a:ext>
            </a:extLst>
          </a:blip>
          <a:srcRect l="50830" t="16482" r="37883" b="67487"/>
          <a:stretch/>
        </p:blipFill>
        <p:spPr>
          <a:xfrm>
            <a:off x="1695024" y="2664754"/>
            <a:ext cx="492980" cy="495108"/>
          </a:xfrm>
          <a:prstGeom prst="rect">
            <a:avLst/>
          </a:prstGeom>
        </p:spPr>
      </p:pic>
      <p:pic>
        <p:nvPicPr>
          <p:cNvPr id="20" name="Picture 19" descr="A group of colorful circles with numbers&#10;&#10;Description automatically generated">
            <a:extLst>
              <a:ext uri="{FF2B5EF4-FFF2-40B4-BE49-F238E27FC236}">
                <a16:creationId xmlns:a16="http://schemas.microsoft.com/office/drawing/2014/main" id="{DB6E945B-C047-2903-A102-9776B6D9CFBC}"/>
              </a:ext>
            </a:extLst>
          </p:cNvPr>
          <p:cNvPicPr>
            <a:picLocks noChangeAspect="1"/>
          </p:cNvPicPr>
          <p:nvPr/>
        </p:nvPicPr>
        <p:blipFill rotWithShape="1">
          <a:blip r:embed="rId3">
            <a:extLst>
              <a:ext uri="{28A0092B-C50C-407E-A947-70E740481C1C}">
                <a14:useLocalDpi xmlns:a14="http://schemas.microsoft.com/office/drawing/2010/main" val="0"/>
              </a:ext>
            </a:extLst>
          </a:blip>
          <a:srcRect l="50830" t="16482" r="37883" b="67487"/>
          <a:stretch/>
        </p:blipFill>
        <p:spPr>
          <a:xfrm>
            <a:off x="1164833" y="4520222"/>
            <a:ext cx="492980" cy="495108"/>
          </a:xfrm>
          <a:prstGeom prst="rect">
            <a:avLst/>
          </a:prstGeom>
        </p:spPr>
      </p:pic>
      <p:pic>
        <p:nvPicPr>
          <p:cNvPr id="21" name="Picture 20" descr="A group of colorful circles with numbers&#10;&#10;Description automatically generated">
            <a:extLst>
              <a:ext uri="{FF2B5EF4-FFF2-40B4-BE49-F238E27FC236}">
                <a16:creationId xmlns:a16="http://schemas.microsoft.com/office/drawing/2014/main" id="{3449505C-582D-314F-BCEB-8DAD7C1FD024}"/>
              </a:ext>
            </a:extLst>
          </p:cNvPr>
          <p:cNvPicPr>
            <a:picLocks noChangeAspect="1"/>
          </p:cNvPicPr>
          <p:nvPr/>
        </p:nvPicPr>
        <p:blipFill rotWithShape="1">
          <a:blip r:embed="rId3">
            <a:extLst>
              <a:ext uri="{28A0092B-C50C-407E-A947-70E740481C1C}">
                <a14:useLocalDpi xmlns:a14="http://schemas.microsoft.com/office/drawing/2010/main" val="0"/>
              </a:ext>
            </a:extLst>
          </a:blip>
          <a:srcRect l="38937" t="16339" r="49776" b="68419"/>
          <a:stretch/>
        </p:blipFill>
        <p:spPr>
          <a:xfrm>
            <a:off x="3592715" y="2640901"/>
            <a:ext cx="492980" cy="470777"/>
          </a:xfrm>
          <a:prstGeom prst="rect">
            <a:avLst/>
          </a:prstGeom>
        </p:spPr>
      </p:pic>
      <p:pic>
        <p:nvPicPr>
          <p:cNvPr id="22" name="Picture 21" descr="A group of colorful circles with numbers&#10;&#10;Description automatically generated">
            <a:extLst>
              <a:ext uri="{FF2B5EF4-FFF2-40B4-BE49-F238E27FC236}">
                <a16:creationId xmlns:a16="http://schemas.microsoft.com/office/drawing/2014/main" id="{7A217529-6C42-233B-0F17-0F3C4B0B5306}"/>
              </a:ext>
            </a:extLst>
          </p:cNvPr>
          <p:cNvPicPr>
            <a:picLocks noChangeAspect="1"/>
          </p:cNvPicPr>
          <p:nvPr/>
        </p:nvPicPr>
        <p:blipFill rotWithShape="1">
          <a:blip r:embed="rId3">
            <a:extLst>
              <a:ext uri="{28A0092B-C50C-407E-A947-70E740481C1C}">
                <a14:useLocalDpi xmlns:a14="http://schemas.microsoft.com/office/drawing/2010/main" val="0"/>
              </a:ext>
            </a:extLst>
          </a:blip>
          <a:srcRect l="38937" t="16339" r="49776" b="68419"/>
          <a:stretch/>
        </p:blipFill>
        <p:spPr>
          <a:xfrm>
            <a:off x="3107581" y="3102578"/>
            <a:ext cx="492980" cy="470777"/>
          </a:xfrm>
          <a:prstGeom prst="rect">
            <a:avLst/>
          </a:prstGeom>
        </p:spPr>
      </p:pic>
      <p:pic>
        <p:nvPicPr>
          <p:cNvPr id="23" name="Picture 22" descr="A group of colorful circles with numbers&#10;&#10;Description automatically generated">
            <a:extLst>
              <a:ext uri="{FF2B5EF4-FFF2-40B4-BE49-F238E27FC236}">
                <a16:creationId xmlns:a16="http://schemas.microsoft.com/office/drawing/2014/main" id="{5A23C5B8-551A-5564-6F1D-40074F991BD3}"/>
              </a:ext>
            </a:extLst>
          </p:cNvPr>
          <p:cNvPicPr>
            <a:picLocks noChangeAspect="1"/>
          </p:cNvPicPr>
          <p:nvPr/>
        </p:nvPicPr>
        <p:blipFill rotWithShape="1">
          <a:blip r:embed="rId3">
            <a:extLst>
              <a:ext uri="{28A0092B-C50C-407E-A947-70E740481C1C}">
                <a14:useLocalDpi xmlns:a14="http://schemas.microsoft.com/office/drawing/2010/main" val="0"/>
              </a:ext>
            </a:extLst>
          </a:blip>
          <a:srcRect l="38937" t="16339" r="49776" b="68419"/>
          <a:stretch/>
        </p:blipFill>
        <p:spPr>
          <a:xfrm>
            <a:off x="3596260" y="3102578"/>
            <a:ext cx="492980" cy="470777"/>
          </a:xfrm>
          <a:prstGeom prst="rect">
            <a:avLst/>
          </a:prstGeom>
        </p:spPr>
      </p:pic>
      <p:pic>
        <p:nvPicPr>
          <p:cNvPr id="24" name="Picture 23" descr="A group of colorful circles with numbers&#10;&#10;Description automatically generated">
            <a:extLst>
              <a:ext uri="{FF2B5EF4-FFF2-40B4-BE49-F238E27FC236}">
                <a16:creationId xmlns:a16="http://schemas.microsoft.com/office/drawing/2014/main" id="{E95DD006-FDE0-1E59-156B-168AFCCDE212}"/>
              </a:ext>
            </a:extLst>
          </p:cNvPr>
          <p:cNvPicPr>
            <a:picLocks noChangeAspect="1"/>
          </p:cNvPicPr>
          <p:nvPr/>
        </p:nvPicPr>
        <p:blipFill rotWithShape="1">
          <a:blip r:embed="rId3">
            <a:extLst>
              <a:ext uri="{28A0092B-C50C-407E-A947-70E740481C1C}">
                <a14:useLocalDpi xmlns:a14="http://schemas.microsoft.com/office/drawing/2010/main" val="0"/>
              </a:ext>
            </a:extLst>
          </a:blip>
          <a:srcRect l="38937" t="16339" r="49776" b="68419"/>
          <a:stretch/>
        </p:blipFill>
        <p:spPr>
          <a:xfrm>
            <a:off x="3111987" y="3577629"/>
            <a:ext cx="492980" cy="470777"/>
          </a:xfrm>
          <a:prstGeom prst="rect">
            <a:avLst/>
          </a:prstGeom>
        </p:spPr>
      </p:pic>
      <p:pic>
        <p:nvPicPr>
          <p:cNvPr id="25" name="Picture 24" descr="A group of colorful circles with numbers&#10;&#10;Description automatically generated">
            <a:extLst>
              <a:ext uri="{FF2B5EF4-FFF2-40B4-BE49-F238E27FC236}">
                <a16:creationId xmlns:a16="http://schemas.microsoft.com/office/drawing/2014/main" id="{A7B0B059-024D-102F-9E31-15AAD106176C}"/>
              </a:ext>
            </a:extLst>
          </p:cNvPr>
          <p:cNvPicPr>
            <a:picLocks noChangeAspect="1"/>
          </p:cNvPicPr>
          <p:nvPr/>
        </p:nvPicPr>
        <p:blipFill rotWithShape="1">
          <a:blip r:embed="rId3">
            <a:extLst>
              <a:ext uri="{28A0092B-C50C-407E-A947-70E740481C1C}">
                <a14:useLocalDpi xmlns:a14="http://schemas.microsoft.com/office/drawing/2010/main" val="0"/>
              </a:ext>
            </a:extLst>
          </a:blip>
          <a:srcRect l="38937" t="16339" r="49776" b="68419"/>
          <a:stretch/>
        </p:blipFill>
        <p:spPr>
          <a:xfrm>
            <a:off x="3600666" y="3577629"/>
            <a:ext cx="492980" cy="470777"/>
          </a:xfrm>
          <a:prstGeom prst="rect">
            <a:avLst/>
          </a:prstGeom>
        </p:spPr>
      </p:pic>
      <p:pic>
        <p:nvPicPr>
          <p:cNvPr id="26" name="Picture 25" descr="A group of colorful circles with numbers&#10;&#10;Description automatically generated">
            <a:extLst>
              <a:ext uri="{FF2B5EF4-FFF2-40B4-BE49-F238E27FC236}">
                <a16:creationId xmlns:a16="http://schemas.microsoft.com/office/drawing/2014/main" id="{B7DFB949-E4D7-289A-EA08-6558E584C1BE}"/>
              </a:ext>
            </a:extLst>
          </p:cNvPr>
          <p:cNvPicPr>
            <a:picLocks noChangeAspect="1"/>
          </p:cNvPicPr>
          <p:nvPr/>
        </p:nvPicPr>
        <p:blipFill rotWithShape="1">
          <a:blip r:embed="rId3">
            <a:extLst>
              <a:ext uri="{28A0092B-C50C-407E-A947-70E740481C1C}">
                <a14:useLocalDpi xmlns:a14="http://schemas.microsoft.com/office/drawing/2010/main" val="0"/>
              </a:ext>
            </a:extLst>
          </a:blip>
          <a:srcRect l="38937" t="16339" r="49776" b="68419"/>
          <a:stretch/>
        </p:blipFill>
        <p:spPr>
          <a:xfrm>
            <a:off x="3102722" y="4516051"/>
            <a:ext cx="492980" cy="470777"/>
          </a:xfrm>
          <a:prstGeom prst="rect">
            <a:avLst/>
          </a:prstGeom>
        </p:spPr>
      </p:pic>
      <p:pic>
        <p:nvPicPr>
          <p:cNvPr id="27" name="Picture 26" descr="A group of colorful circles with numbers&#10;&#10;Description automatically generated">
            <a:extLst>
              <a:ext uri="{FF2B5EF4-FFF2-40B4-BE49-F238E27FC236}">
                <a16:creationId xmlns:a16="http://schemas.microsoft.com/office/drawing/2014/main" id="{C628FC6E-047A-7144-8DBB-D0E4F5DD7CA9}"/>
              </a:ext>
            </a:extLst>
          </p:cNvPr>
          <p:cNvPicPr>
            <a:picLocks noChangeAspect="1"/>
          </p:cNvPicPr>
          <p:nvPr/>
        </p:nvPicPr>
        <p:blipFill rotWithShape="1">
          <a:blip r:embed="rId3">
            <a:extLst>
              <a:ext uri="{28A0092B-C50C-407E-A947-70E740481C1C}">
                <a14:useLocalDpi xmlns:a14="http://schemas.microsoft.com/office/drawing/2010/main" val="0"/>
              </a:ext>
            </a:extLst>
          </a:blip>
          <a:srcRect l="38937" t="16339" r="49776" b="68419"/>
          <a:stretch/>
        </p:blipFill>
        <p:spPr>
          <a:xfrm>
            <a:off x="3591401" y="4516051"/>
            <a:ext cx="492980" cy="470777"/>
          </a:xfrm>
          <a:prstGeom prst="rect">
            <a:avLst/>
          </a:prstGeom>
        </p:spPr>
      </p:pic>
      <p:pic>
        <p:nvPicPr>
          <p:cNvPr id="28" name="Picture 27" descr="A group of colorful circles with numbers&#10;&#10;Description automatically generated">
            <a:extLst>
              <a:ext uri="{FF2B5EF4-FFF2-40B4-BE49-F238E27FC236}">
                <a16:creationId xmlns:a16="http://schemas.microsoft.com/office/drawing/2014/main" id="{CD83E0FC-FDC5-1B2C-6822-8C799E3F6C8F}"/>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5012046" y="3055554"/>
            <a:ext cx="492980" cy="553998"/>
          </a:xfrm>
          <a:prstGeom prst="rect">
            <a:avLst/>
          </a:prstGeom>
        </p:spPr>
      </p:pic>
      <p:pic>
        <p:nvPicPr>
          <p:cNvPr id="29" name="Picture 28" descr="A group of colorful circles with numbers&#10;&#10;Description automatically generated">
            <a:extLst>
              <a:ext uri="{FF2B5EF4-FFF2-40B4-BE49-F238E27FC236}">
                <a16:creationId xmlns:a16="http://schemas.microsoft.com/office/drawing/2014/main" id="{32BAD66B-1FC3-0AD0-0098-6C95A53BF424}"/>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5500620" y="3055554"/>
            <a:ext cx="492980" cy="553998"/>
          </a:xfrm>
          <a:prstGeom prst="rect">
            <a:avLst/>
          </a:prstGeom>
        </p:spPr>
      </p:pic>
      <p:pic>
        <p:nvPicPr>
          <p:cNvPr id="30" name="Picture 29" descr="A group of colorful circles with numbers&#10;&#10;Description automatically generated">
            <a:extLst>
              <a:ext uri="{FF2B5EF4-FFF2-40B4-BE49-F238E27FC236}">
                <a16:creationId xmlns:a16="http://schemas.microsoft.com/office/drawing/2014/main" id="{C776A111-F2F3-BAD2-008E-E5FF3238986A}"/>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5008396" y="3515238"/>
            <a:ext cx="492980" cy="553998"/>
          </a:xfrm>
          <a:prstGeom prst="rect">
            <a:avLst/>
          </a:prstGeom>
        </p:spPr>
      </p:pic>
      <p:pic>
        <p:nvPicPr>
          <p:cNvPr id="31" name="Picture 30" descr="A group of colorful circles with numbers&#10;&#10;Description automatically generated">
            <a:extLst>
              <a:ext uri="{FF2B5EF4-FFF2-40B4-BE49-F238E27FC236}">
                <a16:creationId xmlns:a16="http://schemas.microsoft.com/office/drawing/2014/main" id="{6ED734D6-E7AE-F118-E10E-B9A39A5A7E73}"/>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5496970" y="3515238"/>
            <a:ext cx="492980" cy="553998"/>
          </a:xfrm>
          <a:prstGeom prst="rect">
            <a:avLst/>
          </a:prstGeom>
        </p:spPr>
      </p:pic>
      <p:pic>
        <p:nvPicPr>
          <p:cNvPr id="32" name="Picture 31" descr="A group of colorful circles with numbers&#10;&#10;Description automatically generated">
            <a:extLst>
              <a:ext uri="{FF2B5EF4-FFF2-40B4-BE49-F238E27FC236}">
                <a16:creationId xmlns:a16="http://schemas.microsoft.com/office/drawing/2014/main" id="{61D0D352-FF42-7A37-E4E9-AC40F9B6613F}"/>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5012046" y="4440956"/>
            <a:ext cx="492980" cy="553998"/>
          </a:xfrm>
          <a:prstGeom prst="rect">
            <a:avLst/>
          </a:prstGeom>
        </p:spPr>
      </p:pic>
      <p:pic>
        <p:nvPicPr>
          <p:cNvPr id="33" name="Picture 32" descr="A group of colorful circles with numbers&#10;&#10;Description automatically generated">
            <a:extLst>
              <a:ext uri="{FF2B5EF4-FFF2-40B4-BE49-F238E27FC236}">
                <a16:creationId xmlns:a16="http://schemas.microsoft.com/office/drawing/2014/main" id="{6BE9496B-8AC4-61AD-53CE-A8ADAEA423E2}"/>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5500620" y="4440956"/>
            <a:ext cx="492980" cy="553998"/>
          </a:xfrm>
          <a:prstGeom prst="rect">
            <a:avLst/>
          </a:prstGeom>
        </p:spPr>
      </p:pic>
      <p:pic>
        <p:nvPicPr>
          <p:cNvPr id="34" name="Picture 33" descr="A group of colorful circles with numbers&#10;&#10;Description automatically generated">
            <a:extLst>
              <a:ext uri="{FF2B5EF4-FFF2-40B4-BE49-F238E27FC236}">
                <a16:creationId xmlns:a16="http://schemas.microsoft.com/office/drawing/2014/main" id="{DC25E641-B948-FD25-A542-DE491A29EDF3}"/>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5008396" y="4900640"/>
            <a:ext cx="492980" cy="553998"/>
          </a:xfrm>
          <a:prstGeom prst="rect">
            <a:avLst/>
          </a:prstGeom>
        </p:spPr>
      </p:pic>
      <p:pic>
        <p:nvPicPr>
          <p:cNvPr id="35" name="Picture 34" descr="A group of colorful circles with numbers&#10;&#10;Description automatically generated">
            <a:extLst>
              <a:ext uri="{FF2B5EF4-FFF2-40B4-BE49-F238E27FC236}">
                <a16:creationId xmlns:a16="http://schemas.microsoft.com/office/drawing/2014/main" id="{027CA5BD-3D37-B250-1322-36DF36E6B80E}"/>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5496970" y="4900640"/>
            <a:ext cx="492980" cy="553998"/>
          </a:xfrm>
          <a:prstGeom prst="rect">
            <a:avLst/>
          </a:prstGeom>
        </p:spPr>
      </p:pic>
      <p:pic>
        <p:nvPicPr>
          <p:cNvPr id="36" name="Picture 35" descr="A group of colorful circles with numbers&#10;&#10;Description automatically generated">
            <a:extLst>
              <a:ext uri="{FF2B5EF4-FFF2-40B4-BE49-F238E27FC236}">
                <a16:creationId xmlns:a16="http://schemas.microsoft.com/office/drawing/2014/main" id="{F963BFD5-EC2B-FAC9-4633-AF9769161EB3}"/>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5008396" y="5345668"/>
            <a:ext cx="492980" cy="553998"/>
          </a:xfrm>
          <a:prstGeom prst="rect">
            <a:avLst/>
          </a:prstGeom>
        </p:spPr>
      </p:pic>
      <p:pic>
        <p:nvPicPr>
          <p:cNvPr id="37" name="Picture 36" descr="A group of colorful circles with numbers&#10;&#10;Description automatically generated">
            <a:extLst>
              <a:ext uri="{FF2B5EF4-FFF2-40B4-BE49-F238E27FC236}">
                <a16:creationId xmlns:a16="http://schemas.microsoft.com/office/drawing/2014/main" id="{A9E40CF5-89AC-6362-74E5-0D792515823D}"/>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5496970" y="5345668"/>
            <a:ext cx="492980" cy="553998"/>
          </a:xfrm>
          <a:prstGeom prst="rect">
            <a:avLst/>
          </a:prstGeom>
        </p:spPr>
      </p:pic>
      <p:pic>
        <p:nvPicPr>
          <p:cNvPr id="38" name="Picture 37" descr="A group of colorful circles with numbers&#10;&#10;Description automatically generated">
            <a:extLst>
              <a:ext uri="{FF2B5EF4-FFF2-40B4-BE49-F238E27FC236}">
                <a16:creationId xmlns:a16="http://schemas.microsoft.com/office/drawing/2014/main" id="{C04B1D3D-25AF-963D-B7A9-0D7E510DFD10}"/>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6904805" y="3069096"/>
            <a:ext cx="509602" cy="495109"/>
          </a:xfrm>
          <a:prstGeom prst="rect">
            <a:avLst/>
          </a:prstGeom>
        </p:spPr>
      </p:pic>
      <p:pic>
        <p:nvPicPr>
          <p:cNvPr id="39" name="Picture 38" descr="A group of colorful circles with numbers&#10;&#10;Description automatically generated">
            <a:extLst>
              <a:ext uri="{FF2B5EF4-FFF2-40B4-BE49-F238E27FC236}">
                <a16:creationId xmlns:a16="http://schemas.microsoft.com/office/drawing/2014/main" id="{42372FD4-1074-331A-35AC-2B165326C6EC}"/>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7394492" y="3075638"/>
            <a:ext cx="509602" cy="495109"/>
          </a:xfrm>
          <a:prstGeom prst="rect">
            <a:avLst/>
          </a:prstGeom>
        </p:spPr>
      </p:pic>
      <p:pic>
        <p:nvPicPr>
          <p:cNvPr id="40" name="Picture 39" descr="A group of colorful circles with numbers&#10;&#10;Description automatically generated">
            <a:extLst>
              <a:ext uri="{FF2B5EF4-FFF2-40B4-BE49-F238E27FC236}">
                <a16:creationId xmlns:a16="http://schemas.microsoft.com/office/drawing/2014/main" id="{A480F1FC-CB55-766E-37F3-577159875B7B}"/>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6901155" y="3508045"/>
            <a:ext cx="509602" cy="495109"/>
          </a:xfrm>
          <a:prstGeom prst="rect">
            <a:avLst/>
          </a:prstGeom>
        </p:spPr>
      </p:pic>
      <p:pic>
        <p:nvPicPr>
          <p:cNvPr id="41" name="Picture 40" descr="A group of colorful circles with numbers&#10;&#10;Description automatically generated">
            <a:extLst>
              <a:ext uri="{FF2B5EF4-FFF2-40B4-BE49-F238E27FC236}">
                <a16:creationId xmlns:a16="http://schemas.microsoft.com/office/drawing/2014/main" id="{9025D287-2DEF-05B0-51A8-F1AA545E6BDC}"/>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7390842" y="3514587"/>
            <a:ext cx="509602" cy="495109"/>
          </a:xfrm>
          <a:prstGeom prst="rect">
            <a:avLst/>
          </a:prstGeom>
        </p:spPr>
      </p:pic>
      <p:pic>
        <p:nvPicPr>
          <p:cNvPr id="42" name="Picture 41" descr="A group of colorful circles with numbers&#10;&#10;Description automatically generated">
            <a:extLst>
              <a:ext uri="{FF2B5EF4-FFF2-40B4-BE49-F238E27FC236}">
                <a16:creationId xmlns:a16="http://schemas.microsoft.com/office/drawing/2014/main" id="{574EF1CB-A8F0-0994-E8DA-31F9B1FD5289}"/>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6912756" y="3971676"/>
            <a:ext cx="509602" cy="495109"/>
          </a:xfrm>
          <a:prstGeom prst="rect">
            <a:avLst/>
          </a:prstGeom>
        </p:spPr>
      </p:pic>
      <p:pic>
        <p:nvPicPr>
          <p:cNvPr id="43" name="Picture 42" descr="A group of colorful circles with numbers&#10;&#10;Description automatically generated">
            <a:extLst>
              <a:ext uri="{FF2B5EF4-FFF2-40B4-BE49-F238E27FC236}">
                <a16:creationId xmlns:a16="http://schemas.microsoft.com/office/drawing/2014/main" id="{3A0B5C08-E218-9AFD-6EA9-A4A2CB8979C6}"/>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7411627" y="3971676"/>
            <a:ext cx="509602" cy="495109"/>
          </a:xfrm>
          <a:prstGeom prst="rect">
            <a:avLst/>
          </a:prstGeom>
        </p:spPr>
      </p:pic>
      <p:pic>
        <p:nvPicPr>
          <p:cNvPr id="44" name="Picture 43" descr="A group of colorful circles with numbers&#10;&#10;Description automatically generated">
            <a:extLst>
              <a:ext uri="{FF2B5EF4-FFF2-40B4-BE49-F238E27FC236}">
                <a16:creationId xmlns:a16="http://schemas.microsoft.com/office/drawing/2014/main" id="{4335190D-F512-38AC-D4E4-0C31650140B3}"/>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6892966" y="4495246"/>
            <a:ext cx="509602" cy="495109"/>
          </a:xfrm>
          <a:prstGeom prst="rect">
            <a:avLst/>
          </a:prstGeom>
        </p:spPr>
      </p:pic>
      <p:pic>
        <p:nvPicPr>
          <p:cNvPr id="45" name="Picture 44" descr="A group of colorful circles with numbers&#10;&#10;Description automatically generated">
            <a:extLst>
              <a:ext uri="{FF2B5EF4-FFF2-40B4-BE49-F238E27FC236}">
                <a16:creationId xmlns:a16="http://schemas.microsoft.com/office/drawing/2014/main" id="{FECDDF87-901B-1737-413A-89196DCE15BC}"/>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7382653" y="4501788"/>
            <a:ext cx="509602" cy="495109"/>
          </a:xfrm>
          <a:prstGeom prst="rect">
            <a:avLst/>
          </a:prstGeom>
        </p:spPr>
      </p:pic>
      <p:pic>
        <p:nvPicPr>
          <p:cNvPr id="46" name="Picture 45" descr="A group of colorful circles with numbers&#10;&#10;Description automatically generated">
            <a:extLst>
              <a:ext uri="{FF2B5EF4-FFF2-40B4-BE49-F238E27FC236}">
                <a16:creationId xmlns:a16="http://schemas.microsoft.com/office/drawing/2014/main" id="{6819CD9E-C5DC-DF68-7969-F2CF6E9E8E31}"/>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6906331" y="4967559"/>
            <a:ext cx="509602" cy="495109"/>
          </a:xfrm>
          <a:prstGeom prst="rect">
            <a:avLst/>
          </a:prstGeom>
        </p:spPr>
      </p:pic>
      <p:pic>
        <p:nvPicPr>
          <p:cNvPr id="47" name="Picture 46" descr="A group of colorful circles with numbers&#10;&#10;Description automatically generated">
            <a:extLst>
              <a:ext uri="{FF2B5EF4-FFF2-40B4-BE49-F238E27FC236}">
                <a16:creationId xmlns:a16="http://schemas.microsoft.com/office/drawing/2014/main" id="{52C1BF9A-1D44-CC2C-F71C-8BEAB929E57B}"/>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7400562" y="4958877"/>
            <a:ext cx="509602" cy="495109"/>
          </a:xfrm>
          <a:prstGeom prst="rect">
            <a:avLst/>
          </a:prstGeom>
        </p:spPr>
      </p:pic>
      <p:pic>
        <p:nvPicPr>
          <p:cNvPr id="48" name="Picture 47" descr="A group of colorful circles with numbers&#10;&#10;Description automatically generated">
            <a:extLst>
              <a:ext uri="{FF2B5EF4-FFF2-40B4-BE49-F238E27FC236}">
                <a16:creationId xmlns:a16="http://schemas.microsoft.com/office/drawing/2014/main" id="{5C6E4891-BCBD-1D44-EF4C-A868BDC4A802}"/>
              </a:ext>
            </a:extLst>
          </p:cNvPr>
          <p:cNvPicPr>
            <a:picLocks noChangeAspect="1"/>
          </p:cNvPicPr>
          <p:nvPr/>
        </p:nvPicPr>
        <p:blipFill rotWithShape="1">
          <a:blip r:embed="rId3">
            <a:extLst>
              <a:ext uri="{28A0092B-C50C-407E-A947-70E740481C1C}">
                <a14:useLocalDpi xmlns:a14="http://schemas.microsoft.com/office/drawing/2010/main" val="0"/>
              </a:ext>
            </a:extLst>
          </a:blip>
          <a:srcRect l="38937" t="16339" r="49776" b="68419"/>
          <a:stretch/>
        </p:blipFill>
        <p:spPr>
          <a:xfrm>
            <a:off x="3358477" y="5926445"/>
            <a:ext cx="492980" cy="470777"/>
          </a:xfrm>
          <a:prstGeom prst="rect">
            <a:avLst/>
          </a:prstGeom>
        </p:spPr>
      </p:pic>
      <p:pic>
        <p:nvPicPr>
          <p:cNvPr id="49" name="Picture 48" descr="A group of colorful circles with numbers&#10;&#10;Description automatically generated">
            <a:extLst>
              <a:ext uri="{FF2B5EF4-FFF2-40B4-BE49-F238E27FC236}">
                <a16:creationId xmlns:a16="http://schemas.microsoft.com/office/drawing/2014/main" id="{06303AD1-2EEA-93DD-D9DC-7138457323CE}"/>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5485878" y="5898420"/>
            <a:ext cx="492980" cy="553998"/>
          </a:xfrm>
          <a:prstGeom prst="rect">
            <a:avLst/>
          </a:prstGeom>
        </p:spPr>
      </p:pic>
      <p:sp>
        <p:nvSpPr>
          <p:cNvPr id="51" name="Rectangle 50">
            <a:extLst>
              <a:ext uri="{FF2B5EF4-FFF2-40B4-BE49-F238E27FC236}">
                <a16:creationId xmlns:a16="http://schemas.microsoft.com/office/drawing/2014/main" id="{1CADEC6F-269D-DC23-36E8-FE1869EA8AE8}"/>
              </a:ext>
            </a:extLst>
          </p:cNvPr>
          <p:cNvSpPr/>
          <p:nvPr/>
        </p:nvSpPr>
        <p:spPr>
          <a:xfrm>
            <a:off x="4905955" y="3099165"/>
            <a:ext cx="1272208" cy="2800501"/>
          </a:xfrm>
          <a:prstGeom prst="rect">
            <a:avLst/>
          </a:prstGeom>
          <a:no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7E1BA9E-C088-7DAB-F7F9-AFAC50340055}"/>
              </a:ext>
            </a:extLst>
          </p:cNvPr>
          <p:cNvSpPr/>
          <p:nvPr/>
        </p:nvSpPr>
        <p:spPr>
          <a:xfrm>
            <a:off x="6812872" y="3085589"/>
            <a:ext cx="1272208" cy="2377079"/>
          </a:xfrm>
          <a:prstGeom prst="rect">
            <a:avLst/>
          </a:prstGeom>
          <a:no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id="{2683B56A-44EE-9E1A-6A13-4944278AF7AF}"/>
              </a:ext>
            </a:extLst>
          </p:cNvPr>
          <p:cNvCxnSpPr>
            <a:endCxn id="48" idx="3"/>
          </p:cNvCxnSpPr>
          <p:nvPr/>
        </p:nvCxnSpPr>
        <p:spPr>
          <a:xfrm flipH="1">
            <a:off x="3851457" y="5899666"/>
            <a:ext cx="1054498" cy="262168"/>
          </a:xfrm>
          <a:prstGeom prst="straightConnector1">
            <a:avLst/>
          </a:prstGeom>
          <a:ln w="28575">
            <a:solidFill>
              <a:srgbClr val="689429"/>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3FD796C-7F8C-5229-0A15-BE6CCD5A3CE1}"/>
              </a:ext>
            </a:extLst>
          </p:cNvPr>
          <p:cNvCxnSpPr>
            <a:cxnSpLocks/>
            <a:endCxn id="49" idx="3"/>
          </p:cNvCxnSpPr>
          <p:nvPr/>
        </p:nvCxnSpPr>
        <p:spPr>
          <a:xfrm flipH="1">
            <a:off x="5978858" y="5462668"/>
            <a:ext cx="830364" cy="712751"/>
          </a:xfrm>
          <a:prstGeom prst="straightConnector1">
            <a:avLst/>
          </a:prstGeom>
          <a:ln w="28575">
            <a:solidFill>
              <a:srgbClr val="689429"/>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326182" y="1566226"/>
            <a:ext cx="985686" cy="495108"/>
          </a:xfrm>
          <a:prstGeom prst="rect">
            <a:avLst/>
          </a:prstGeom>
          <a:solidFill>
            <a:schemeClr val="bg1"/>
          </a:solidFill>
          <a:ln w="28575">
            <a:solidFill>
              <a:srgbClr val="689429"/>
            </a:solidFill>
          </a:ln>
        </p:spPr>
        <p:txBody>
          <a:bodyPr wrap="square" lIns="108000" tIns="108000" rIns="108000" bIns="108000" rtlCol="0">
            <a:spAutoFit/>
          </a:bodyPr>
          <a:lstStyle/>
          <a:p>
            <a:pPr algn="ctr" rtl="0">
              <a:spcBef>
                <a:spcPts val="0"/>
              </a:spcBef>
              <a:spcAft>
                <a:spcPts val="0"/>
              </a:spcAft>
            </a:pPr>
            <a:r>
              <a:rPr lang="en-GB" sz="1800" b="0" i="0" u="none" strike="noStrike" dirty="0">
                <a:solidFill>
                  <a:srgbClr val="000000"/>
                </a:solidFill>
                <a:effectLst/>
                <a:latin typeface="Twinkl" panose="02000000000000000000" pitchFamily="2" charset="77"/>
              </a:rPr>
              <a:t>3921</a:t>
            </a:r>
            <a:endParaRPr lang="en-GB" b="0" dirty="0">
              <a:effectLst/>
              <a:latin typeface="Twinkl" panose="02000000000000000000" pitchFamily="2" charset="77"/>
            </a:endParaRPr>
          </a:p>
        </p:txBody>
      </p: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p:cNvSpPr/>
          <p:nvPr/>
        </p:nvSpPr>
        <p:spPr>
          <a:xfrm>
            <a:off x="445574" y="702862"/>
            <a:ext cx="5732589" cy="355276"/>
          </a:xfrm>
          <a:prstGeom prst="rect">
            <a:avLst/>
          </a:prstGeom>
          <a:solidFill>
            <a:srgbClr val="072F54"/>
          </a:solidFill>
        </p:spPr>
        <p:txBody>
          <a:bodyPr wrap="square" lIns="180000" tIns="36000" rIns="180000" bIns="72000" anchor="ctr">
            <a:spAutoFit/>
          </a:bodyPr>
          <a:lstStyle/>
          <a:p>
            <a:pPr rtl="0">
              <a:spcBef>
                <a:spcPts val="0"/>
              </a:spcBef>
              <a:spcAft>
                <a:spcPts val="0"/>
              </a:spcAft>
            </a:pPr>
            <a:r>
              <a:rPr lang="en-GB" sz="1600" b="1" i="0" u="none" strike="noStrike" dirty="0">
                <a:solidFill>
                  <a:srgbClr val="FFFFFF"/>
                </a:solidFill>
                <a:effectLst/>
                <a:latin typeface="Twinkl" panose="02000000000000000000" pitchFamily="2" charset="77"/>
              </a:rPr>
              <a:t>Add Two Four-Digit Numbers – More than One Exchange</a:t>
            </a:r>
            <a:endParaRPr lang="en-GB" sz="1400" b="0" dirty="0">
              <a:effectLst/>
              <a:latin typeface="Twinkl" panose="02000000000000000000" pitchFamily="2" charset="77"/>
            </a:endParaRPr>
          </a:p>
        </p:txBody>
      </p:sp>
      <p:sp>
        <p:nvSpPr>
          <p:cNvPr id="97" name="Rectangle 96"/>
          <p:cNvSpPr/>
          <p:nvPr/>
        </p:nvSpPr>
        <p:spPr>
          <a:xfrm>
            <a:off x="6178163" y="702862"/>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cxnSp>
        <p:nvCxnSpPr>
          <p:cNvPr id="103" name="Straight Connector 102"/>
          <p:cNvCxnSpPr/>
          <p:nvPr/>
        </p:nvCxnSpPr>
        <p:spPr>
          <a:xfrm>
            <a:off x="6178163" y="701738"/>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55650" y="1232955"/>
            <a:ext cx="7632700" cy="276999"/>
          </a:xfrm>
          <a:prstGeom prst="rect">
            <a:avLst/>
          </a:prstGeom>
          <a:noFill/>
        </p:spPr>
        <p:txBody>
          <a:bodyPr wrap="square" lIns="0" tIns="0" rIns="0" bIns="0" rtlCol="0">
            <a:spAutoFit/>
          </a:bodyPr>
          <a:lstStyle/>
          <a:p>
            <a:pPr rtl="0">
              <a:spcBef>
                <a:spcPts val="0"/>
              </a:spcBef>
              <a:spcAft>
                <a:spcPts val="0"/>
              </a:spcAft>
            </a:pPr>
            <a:r>
              <a:rPr lang="en-GB" sz="1800" b="0" i="0" u="none" strike="noStrike" dirty="0">
                <a:solidFill>
                  <a:srgbClr val="000000"/>
                </a:solidFill>
                <a:effectLst/>
                <a:latin typeface="Twinkl" panose="02000000000000000000" pitchFamily="2" charset="77"/>
              </a:rPr>
              <a:t>Use the place value chart to complete the calculation.</a:t>
            </a:r>
            <a:endParaRPr lang="en-GB" b="0" dirty="0">
              <a:effectLst/>
              <a:latin typeface="Twinkl" panose="02000000000000000000" pitchFamily="2" charset="77"/>
            </a:endParaRPr>
          </a:p>
        </p:txBody>
      </p:sp>
      <p:graphicFrame>
        <p:nvGraphicFramePr>
          <p:cNvPr id="6" name="Table 5">
            <a:extLst>
              <a:ext uri="{FF2B5EF4-FFF2-40B4-BE49-F238E27FC236}">
                <a16:creationId xmlns:a16="http://schemas.microsoft.com/office/drawing/2014/main" id="{FB1E0849-6367-FE89-0E17-57E856672229}"/>
              </a:ext>
            </a:extLst>
          </p:cNvPr>
          <p:cNvGraphicFramePr>
            <a:graphicFrameLocks noGrp="1"/>
          </p:cNvGraphicFramePr>
          <p:nvPr>
            <p:extLst>
              <p:ext uri="{D42A27DB-BD31-4B8C-83A1-F6EECF244321}">
                <p14:modId xmlns:p14="http://schemas.microsoft.com/office/powerpoint/2010/main" val="2289847383"/>
              </p:ext>
            </p:extLst>
          </p:nvPr>
        </p:nvGraphicFramePr>
        <p:xfrm>
          <a:off x="723900" y="2141377"/>
          <a:ext cx="4174104" cy="2949767"/>
        </p:xfrm>
        <a:graphic>
          <a:graphicData uri="http://schemas.openxmlformats.org/drawingml/2006/table">
            <a:tbl>
              <a:tblPr/>
              <a:tblGrid>
                <a:gridCol w="1043526">
                  <a:extLst>
                    <a:ext uri="{9D8B030D-6E8A-4147-A177-3AD203B41FA5}">
                      <a16:colId xmlns:a16="http://schemas.microsoft.com/office/drawing/2014/main" val="3952491882"/>
                    </a:ext>
                  </a:extLst>
                </a:gridCol>
                <a:gridCol w="1043526">
                  <a:extLst>
                    <a:ext uri="{9D8B030D-6E8A-4147-A177-3AD203B41FA5}">
                      <a16:colId xmlns:a16="http://schemas.microsoft.com/office/drawing/2014/main" val="298261308"/>
                    </a:ext>
                  </a:extLst>
                </a:gridCol>
                <a:gridCol w="1043526">
                  <a:extLst>
                    <a:ext uri="{9D8B030D-6E8A-4147-A177-3AD203B41FA5}">
                      <a16:colId xmlns:a16="http://schemas.microsoft.com/office/drawing/2014/main" val="1784432422"/>
                    </a:ext>
                  </a:extLst>
                </a:gridCol>
                <a:gridCol w="1043526">
                  <a:extLst>
                    <a:ext uri="{9D8B030D-6E8A-4147-A177-3AD203B41FA5}">
                      <a16:colId xmlns:a16="http://schemas.microsoft.com/office/drawing/2014/main" val="3554879109"/>
                    </a:ext>
                  </a:extLst>
                </a:gridCol>
              </a:tblGrid>
              <a:tr h="458012">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Th</a:t>
                      </a:r>
                      <a:endParaRPr lang="en-GB" sz="1800" dirty="0">
                        <a:effectLst/>
                        <a:latin typeface="Twinkl" panose="02000000000000000000" pitchFamily="2" charset="77"/>
                      </a:endParaRP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8E5"/>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H</a:t>
                      </a:r>
                      <a:endParaRPr lang="en-GB" sz="1800" dirty="0">
                        <a:effectLst/>
                        <a:latin typeface="Twinkl" panose="02000000000000000000" pitchFamily="2" charset="77"/>
                      </a:endParaRP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8E5"/>
                    </a:solidFill>
                  </a:tcPr>
                </a:tc>
                <a:tc>
                  <a:txBody>
                    <a:bodyPr/>
                    <a:lstStyle/>
                    <a:p>
                      <a:pPr algn="ctr" rtl="0" fontAlgn="t">
                        <a:spcBef>
                          <a:spcPts val="0"/>
                        </a:spcBef>
                        <a:spcAft>
                          <a:spcPts val="0"/>
                        </a:spcAft>
                      </a:pPr>
                      <a:r>
                        <a:rPr lang="en-GB" sz="1800" b="0" i="0" u="none" strike="noStrike">
                          <a:solidFill>
                            <a:srgbClr val="000000"/>
                          </a:solidFill>
                          <a:effectLst/>
                          <a:latin typeface="Twinkl" panose="02000000000000000000" pitchFamily="2" charset="77"/>
                        </a:rPr>
                        <a:t>T</a:t>
                      </a:r>
                      <a:endParaRPr lang="en-GB" sz="1800">
                        <a:effectLst/>
                        <a:latin typeface="Twinkl" panose="02000000000000000000" pitchFamily="2" charset="77"/>
                      </a:endParaRP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8E5"/>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O</a:t>
                      </a:r>
                      <a:endParaRPr lang="en-GB" sz="1800" dirty="0">
                        <a:effectLst/>
                        <a:latin typeface="Twinkl" panose="02000000000000000000" pitchFamily="2" charset="77"/>
                      </a:endParaRP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8E5"/>
                    </a:solidFill>
                  </a:tcPr>
                </a:tc>
                <a:extLst>
                  <a:ext uri="{0D108BD9-81ED-4DB2-BD59-A6C34878D82A}">
                    <a16:rowId xmlns:a16="http://schemas.microsoft.com/office/drawing/2014/main" val="1771833115"/>
                  </a:ext>
                </a:extLst>
              </a:tr>
              <a:tr h="1035500">
                <a:tc>
                  <a:txBody>
                    <a:bodyPr/>
                    <a:lstStyle/>
                    <a:p>
                      <a:pPr fontAlgn="t"/>
                      <a:r>
                        <a:rPr lang="en-GB" sz="1800" dirty="0">
                          <a:effectLst/>
                          <a:latin typeface="Twinkl" panose="02000000000000000000" pitchFamily="2" charset="77"/>
                        </a:rPr>
                        <a:t> </a:t>
                      </a: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br>
                        <a:rPr lang="en-GB" sz="1800" dirty="0">
                          <a:effectLst/>
                          <a:latin typeface="Twinkl" panose="02000000000000000000" pitchFamily="2" charset="77"/>
                        </a:rPr>
                      </a:br>
                      <a:br>
                        <a:rPr lang="en-GB" sz="1800" dirty="0">
                          <a:effectLst/>
                          <a:latin typeface="Twinkl" panose="02000000000000000000" pitchFamily="2" charset="77"/>
                        </a:rPr>
                      </a:br>
                      <a:endParaRPr lang="en-GB" sz="1800" dirty="0">
                        <a:effectLst/>
                        <a:latin typeface="Twinkl" panose="02000000000000000000" pitchFamily="2" charset="77"/>
                      </a:endParaRP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484590"/>
                  </a:ext>
                </a:extLst>
              </a:tr>
              <a:tr h="1449447">
                <a:tc>
                  <a:txBody>
                    <a:bodyPr/>
                    <a:lstStyle/>
                    <a:p>
                      <a:pPr fontAlgn="t"/>
                      <a:br>
                        <a:rPr lang="en-GB" sz="1800">
                          <a:effectLst/>
                          <a:latin typeface="Twinkl" panose="02000000000000000000" pitchFamily="2" charset="77"/>
                        </a:rPr>
                      </a:br>
                      <a:br>
                        <a:rPr lang="en-GB" sz="1800">
                          <a:effectLst/>
                          <a:latin typeface="Twinkl" panose="02000000000000000000" pitchFamily="2" charset="77"/>
                        </a:rPr>
                      </a:br>
                      <a:br>
                        <a:rPr lang="en-GB" sz="1800">
                          <a:effectLst/>
                          <a:latin typeface="Twinkl" panose="02000000000000000000" pitchFamily="2" charset="77"/>
                        </a:rPr>
                      </a:br>
                      <a:endParaRPr lang="en-GB" sz="1800">
                        <a:effectLst/>
                        <a:latin typeface="Twinkl" panose="02000000000000000000" pitchFamily="2" charset="77"/>
                      </a:endParaRP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1001846"/>
                  </a:ext>
                </a:extLst>
              </a:tr>
            </a:tbl>
          </a:graphicData>
        </a:graphic>
      </p:graphicFrame>
      <p:pic>
        <p:nvPicPr>
          <p:cNvPr id="17" name="Picture 16" descr="A group of colorful circles with numbers&#10;&#10;Description automatically generated">
            <a:extLst>
              <a:ext uri="{FF2B5EF4-FFF2-40B4-BE49-F238E27FC236}">
                <a16:creationId xmlns:a16="http://schemas.microsoft.com/office/drawing/2014/main" id="{F526FF15-7E54-5B0A-3577-AC2D5A5A4B5C}"/>
              </a:ext>
            </a:extLst>
          </p:cNvPr>
          <p:cNvPicPr>
            <a:picLocks noChangeAspect="1"/>
          </p:cNvPicPr>
          <p:nvPr/>
        </p:nvPicPr>
        <p:blipFill rotWithShape="1">
          <a:blip r:embed="rId3">
            <a:extLst>
              <a:ext uri="{28A0092B-C50C-407E-A947-70E740481C1C}">
                <a14:useLocalDpi xmlns:a14="http://schemas.microsoft.com/office/drawing/2010/main" val="0"/>
              </a:ext>
            </a:extLst>
          </a:blip>
          <a:srcRect l="38937" t="16339" r="49776" b="68419"/>
          <a:stretch/>
        </p:blipFill>
        <p:spPr>
          <a:xfrm>
            <a:off x="1906372" y="2666832"/>
            <a:ext cx="356515" cy="340458"/>
          </a:xfrm>
          <a:prstGeom prst="rect">
            <a:avLst/>
          </a:prstGeom>
        </p:spPr>
      </p:pic>
      <p:pic>
        <p:nvPicPr>
          <p:cNvPr id="18" name="Picture 17" descr="A group of colorful circles with numbers&#10;&#10;Description automatically generated">
            <a:extLst>
              <a:ext uri="{FF2B5EF4-FFF2-40B4-BE49-F238E27FC236}">
                <a16:creationId xmlns:a16="http://schemas.microsoft.com/office/drawing/2014/main" id="{4E743AEE-8019-0B17-55A6-9D3F1DEFF24B}"/>
              </a:ext>
            </a:extLst>
          </p:cNvPr>
          <p:cNvPicPr>
            <a:picLocks noChangeAspect="1"/>
          </p:cNvPicPr>
          <p:nvPr/>
        </p:nvPicPr>
        <p:blipFill rotWithShape="1">
          <a:blip r:embed="rId3">
            <a:extLst>
              <a:ext uri="{28A0092B-C50C-407E-A947-70E740481C1C}">
                <a14:useLocalDpi xmlns:a14="http://schemas.microsoft.com/office/drawing/2010/main" val="0"/>
              </a:ext>
            </a:extLst>
          </a:blip>
          <a:srcRect l="50830" t="16482" r="37883" b="67487"/>
          <a:stretch/>
        </p:blipFill>
        <p:spPr>
          <a:xfrm>
            <a:off x="739304" y="2657905"/>
            <a:ext cx="356515" cy="358054"/>
          </a:xfrm>
          <a:prstGeom prst="rect">
            <a:avLst/>
          </a:prstGeom>
        </p:spPr>
      </p:pic>
      <p:pic>
        <p:nvPicPr>
          <p:cNvPr id="19" name="Picture 18" descr="A group of colorful circles with numbers&#10;&#10;Description automatically generated">
            <a:extLst>
              <a:ext uri="{FF2B5EF4-FFF2-40B4-BE49-F238E27FC236}">
                <a16:creationId xmlns:a16="http://schemas.microsoft.com/office/drawing/2014/main" id="{76738547-94A2-DA8E-7984-3BF03B8B6477}"/>
              </a:ext>
            </a:extLst>
          </p:cNvPr>
          <p:cNvPicPr>
            <a:picLocks noChangeAspect="1"/>
          </p:cNvPicPr>
          <p:nvPr/>
        </p:nvPicPr>
        <p:blipFill rotWithShape="1">
          <a:blip r:embed="rId3">
            <a:extLst>
              <a:ext uri="{28A0092B-C50C-407E-A947-70E740481C1C}">
                <a14:useLocalDpi xmlns:a14="http://schemas.microsoft.com/office/drawing/2010/main" val="0"/>
              </a:ext>
            </a:extLst>
          </a:blip>
          <a:srcRect l="50830" t="16482" r="37883" b="67487"/>
          <a:stretch/>
        </p:blipFill>
        <p:spPr>
          <a:xfrm>
            <a:off x="1070107" y="2657905"/>
            <a:ext cx="356515" cy="358054"/>
          </a:xfrm>
          <a:prstGeom prst="rect">
            <a:avLst/>
          </a:prstGeom>
        </p:spPr>
      </p:pic>
      <p:pic>
        <p:nvPicPr>
          <p:cNvPr id="21" name="Picture 20" descr="A group of colorful circles with numbers&#10;&#10;Description automatically generated">
            <a:extLst>
              <a:ext uri="{FF2B5EF4-FFF2-40B4-BE49-F238E27FC236}">
                <a16:creationId xmlns:a16="http://schemas.microsoft.com/office/drawing/2014/main" id="{3449505C-582D-314F-BCEB-8DAD7C1FD024}"/>
              </a:ext>
            </a:extLst>
          </p:cNvPr>
          <p:cNvPicPr>
            <a:picLocks noChangeAspect="1"/>
          </p:cNvPicPr>
          <p:nvPr/>
        </p:nvPicPr>
        <p:blipFill rotWithShape="1">
          <a:blip r:embed="rId3">
            <a:extLst>
              <a:ext uri="{28A0092B-C50C-407E-A947-70E740481C1C}">
                <a14:useLocalDpi xmlns:a14="http://schemas.microsoft.com/office/drawing/2010/main" val="0"/>
              </a:ext>
            </a:extLst>
          </a:blip>
          <a:srcRect l="38937" t="16339" r="49776" b="68419"/>
          <a:stretch/>
        </p:blipFill>
        <p:spPr>
          <a:xfrm>
            <a:off x="2259777" y="2666832"/>
            <a:ext cx="356515" cy="340458"/>
          </a:xfrm>
          <a:prstGeom prst="rect">
            <a:avLst/>
          </a:prstGeom>
        </p:spPr>
      </p:pic>
      <p:pic>
        <p:nvPicPr>
          <p:cNvPr id="22" name="Picture 21" descr="A group of colorful circles with numbers&#10;&#10;Description automatically generated">
            <a:extLst>
              <a:ext uri="{FF2B5EF4-FFF2-40B4-BE49-F238E27FC236}">
                <a16:creationId xmlns:a16="http://schemas.microsoft.com/office/drawing/2014/main" id="{7A217529-6C42-233B-0F17-0F3C4B0B5306}"/>
              </a:ext>
            </a:extLst>
          </p:cNvPr>
          <p:cNvPicPr>
            <a:picLocks noChangeAspect="1"/>
          </p:cNvPicPr>
          <p:nvPr/>
        </p:nvPicPr>
        <p:blipFill rotWithShape="1">
          <a:blip r:embed="rId3">
            <a:extLst>
              <a:ext uri="{28A0092B-C50C-407E-A947-70E740481C1C}">
                <a14:useLocalDpi xmlns:a14="http://schemas.microsoft.com/office/drawing/2010/main" val="0"/>
              </a:ext>
            </a:extLst>
          </a:blip>
          <a:srcRect l="38937" t="16339" r="49776" b="68419"/>
          <a:stretch/>
        </p:blipFill>
        <p:spPr>
          <a:xfrm>
            <a:off x="1908936" y="3000709"/>
            <a:ext cx="356515" cy="340458"/>
          </a:xfrm>
          <a:prstGeom prst="rect">
            <a:avLst/>
          </a:prstGeom>
        </p:spPr>
      </p:pic>
      <p:pic>
        <p:nvPicPr>
          <p:cNvPr id="23" name="Picture 22" descr="A group of colorful circles with numbers&#10;&#10;Description automatically generated">
            <a:extLst>
              <a:ext uri="{FF2B5EF4-FFF2-40B4-BE49-F238E27FC236}">
                <a16:creationId xmlns:a16="http://schemas.microsoft.com/office/drawing/2014/main" id="{5A23C5B8-551A-5564-6F1D-40074F991BD3}"/>
              </a:ext>
            </a:extLst>
          </p:cNvPr>
          <p:cNvPicPr>
            <a:picLocks noChangeAspect="1"/>
          </p:cNvPicPr>
          <p:nvPr/>
        </p:nvPicPr>
        <p:blipFill rotWithShape="1">
          <a:blip r:embed="rId3">
            <a:extLst>
              <a:ext uri="{28A0092B-C50C-407E-A947-70E740481C1C}">
                <a14:useLocalDpi xmlns:a14="http://schemas.microsoft.com/office/drawing/2010/main" val="0"/>
              </a:ext>
            </a:extLst>
          </a:blip>
          <a:srcRect l="38937" t="16339" r="49776" b="68419"/>
          <a:stretch/>
        </p:blipFill>
        <p:spPr>
          <a:xfrm>
            <a:off x="2262340" y="3000709"/>
            <a:ext cx="356515" cy="340458"/>
          </a:xfrm>
          <a:prstGeom prst="rect">
            <a:avLst/>
          </a:prstGeom>
        </p:spPr>
      </p:pic>
      <p:pic>
        <p:nvPicPr>
          <p:cNvPr id="24" name="Picture 23" descr="A group of colorful circles with numbers&#10;&#10;Description automatically generated">
            <a:extLst>
              <a:ext uri="{FF2B5EF4-FFF2-40B4-BE49-F238E27FC236}">
                <a16:creationId xmlns:a16="http://schemas.microsoft.com/office/drawing/2014/main" id="{E95DD006-FDE0-1E59-156B-168AFCCDE212}"/>
              </a:ext>
            </a:extLst>
          </p:cNvPr>
          <p:cNvPicPr>
            <a:picLocks noChangeAspect="1"/>
          </p:cNvPicPr>
          <p:nvPr/>
        </p:nvPicPr>
        <p:blipFill rotWithShape="1">
          <a:blip r:embed="rId3">
            <a:extLst>
              <a:ext uri="{28A0092B-C50C-407E-A947-70E740481C1C}">
                <a14:useLocalDpi xmlns:a14="http://schemas.microsoft.com/office/drawing/2010/main" val="0"/>
              </a:ext>
            </a:extLst>
          </a:blip>
          <a:srcRect l="38937" t="16339" r="49776" b="68419"/>
          <a:stretch/>
        </p:blipFill>
        <p:spPr>
          <a:xfrm>
            <a:off x="1914688" y="3664941"/>
            <a:ext cx="356515" cy="340458"/>
          </a:xfrm>
          <a:prstGeom prst="rect">
            <a:avLst/>
          </a:prstGeom>
        </p:spPr>
      </p:pic>
      <p:pic>
        <p:nvPicPr>
          <p:cNvPr id="28" name="Picture 27" descr="A group of colorful circles with numbers&#10;&#10;Description automatically generated">
            <a:extLst>
              <a:ext uri="{FF2B5EF4-FFF2-40B4-BE49-F238E27FC236}">
                <a16:creationId xmlns:a16="http://schemas.microsoft.com/office/drawing/2014/main" id="{CD83E0FC-FDC5-1B2C-6822-8C799E3F6C8F}"/>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2969721" y="2608089"/>
            <a:ext cx="356515" cy="400642"/>
          </a:xfrm>
          <a:prstGeom prst="rect">
            <a:avLst/>
          </a:prstGeom>
        </p:spPr>
      </p:pic>
      <p:pic>
        <p:nvPicPr>
          <p:cNvPr id="29" name="Picture 28" descr="A group of colorful circles with numbers&#10;&#10;Description automatically generated">
            <a:extLst>
              <a:ext uri="{FF2B5EF4-FFF2-40B4-BE49-F238E27FC236}">
                <a16:creationId xmlns:a16="http://schemas.microsoft.com/office/drawing/2014/main" id="{32BAD66B-1FC3-0AD0-0098-6C95A53BF424}"/>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3323049" y="2608089"/>
            <a:ext cx="356515" cy="400642"/>
          </a:xfrm>
          <a:prstGeom prst="rect">
            <a:avLst/>
          </a:prstGeom>
        </p:spPr>
      </p:pic>
      <p:pic>
        <p:nvPicPr>
          <p:cNvPr id="30" name="Picture 29" descr="A group of colorful circles with numbers&#10;&#10;Description automatically generated">
            <a:extLst>
              <a:ext uri="{FF2B5EF4-FFF2-40B4-BE49-F238E27FC236}">
                <a16:creationId xmlns:a16="http://schemas.microsoft.com/office/drawing/2014/main" id="{C776A111-F2F3-BAD2-008E-E5FF3238986A}"/>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2967081" y="2940525"/>
            <a:ext cx="356515" cy="400642"/>
          </a:xfrm>
          <a:prstGeom prst="rect">
            <a:avLst/>
          </a:prstGeom>
        </p:spPr>
      </p:pic>
      <p:pic>
        <p:nvPicPr>
          <p:cNvPr id="31" name="Picture 30" descr="A group of colorful circles with numbers&#10;&#10;Description automatically generated">
            <a:extLst>
              <a:ext uri="{FF2B5EF4-FFF2-40B4-BE49-F238E27FC236}">
                <a16:creationId xmlns:a16="http://schemas.microsoft.com/office/drawing/2014/main" id="{6ED734D6-E7AE-F118-E10E-B9A39A5A7E73}"/>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3320409" y="2940525"/>
            <a:ext cx="356515" cy="400642"/>
          </a:xfrm>
          <a:prstGeom prst="rect">
            <a:avLst/>
          </a:prstGeom>
        </p:spPr>
      </p:pic>
      <p:pic>
        <p:nvPicPr>
          <p:cNvPr id="32" name="Picture 31" descr="A group of colorful circles with numbers&#10;&#10;Description automatically generated">
            <a:extLst>
              <a:ext uri="{FF2B5EF4-FFF2-40B4-BE49-F238E27FC236}">
                <a16:creationId xmlns:a16="http://schemas.microsoft.com/office/drawing/2014/main" id="{61D0D352-FF42-7A37-E4E9-AC40F9B6613F}"/>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2956500" y="3664637"/>
            <a:ext cx="356515" cy="400642"/>
          </a:xfrm>
          <a:prstGeom prst="rect">
            <a:avLst/>
          </a:prstGeom>
        </p:spPr>
      </p:pic>
      <p:pic>
        <p:nvPicPr>
          <p:cNvPr id="33" name="Picture 32" descr="A group of colorful circles with numbers&#10;&#10;Description automatically generated">
            <a:extLst>
              <a:ext uri="{FF2B5EF4-FFF2-40B4-BE49-F238E27FC236}">
                <a16:creationId xmlns:a16="http://schemas.microsoft.com/office/drawing/2014/main" id="{6BE9496B-8AC4-61AD-53CE-A8ADAEA423E2}"/>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3309828" y="3664637"/>
            <a:ext cx="356515" cy="400642"/>
          </a:xfrm>
          <a:prstGeom prst="rect">
            <a:avLst/>
          </a:prstGeom>
        </p:spPr>
      </p:pic>
      <p:pic>
        <p:nvPicPr>
          <p:cNvPr id="34" name="Picture 33" descr="A group of colorful circles with numbers&#10;&#10;Description automatically generated">
            <a:extLst>
              <a:ext uri="{FF2B5EF4-FFF2-40B4-BE49-F238E27FC236}">
                <a16:creationId xmlns:a16="http://schemas.microsoft.com/office/drawing/2014/main" id="{DC25E641-B948-FD25-A542-DE491A29EDF3}"/>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2953860" y="3997073"/>
            <a:ext cx="356515" cy="400642"/>
          </a:xfrm>
          <a:prstGeom prst="rect">
            <a:avLst/>
          </a:prstGeom>
        </p:spPr>
      </p:pic>
      <p:pic>
        <p:nvPicPr>
          <p:cNvPr id="35" name="Picture 34" descr="A group of colorful circles with numbers&#10;&#10;Description automatically generated">
            <a:extLst>
              <a:ext uri="{FF2B5EF4-FFF2-40B4-BE49-F238E27FC236}">
                <a16:creationId xmlns:a16="http://schemas.microsoft.com/office/drawing/2014/main" id="{027CA5BD-3D37-B250-1322-36DF36E6B80E}"/>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3307188" y="3997073"/>
            <a:ext cx="356515" cy="400642"/>
          </a:xfrm>
          <a:prstGeom prst="rect">
            <a:avLst/>
          </a:prstGeom>
        </p:spPr>
      </p:pic>
      <p:pic>
        <p:nvPicPr>
          <p:cNvPr id="36" name="Picture 35" descr="A group of colorful circles with numbers&#10;&#10;Description automatically generated">
            <a:extLst>
              <a:ext uri="{FF2B5EF4-FFF2-40B4-BE49-F238E27FC236}">
                <a16:creationId xmlns:a16="http://schemas.microsoft.com/office/drawing/2014/main" id="{F963BFD5-EC2B-FAC9-4633-AF9769161EB3}"/>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2953860" y="4318909"/>
            <a:ext cx="356515" cy="400642"/>
          </a:xfrm>
          <a:prstGeom prst="rect">
            <a:avLst/>
          </a:prstGeom>
        </p:spPr>
      </p:pic>
      <p:pic>
        <p:nvPicPr>
          <p:cNvPr id="37" name="Picture 36" descr="A group of colorful circles with numbers&#10;&#10;Description automatically generated">
            <a:extLst>
              <a:ext uri="{FF2B5EF4-FFF2-40B4-BE49-F238E27FC236}">
                <a16:creationId xmlns:a16="http://schemas.microsoft.com/office/drawing/2014/main" id="{A9E40CF5-89AC-6362-74E5-0D792515823D}"/>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3307188" y="4318909"/>
            <a:ext cx="356515" cy="400642"/>
          </a:xfrm>
          <a:prstGeom prst="rect">
            <a:avLst/>
          </a:prstGeom>
        </p:spPr>
      </p:pic>
      <p:pic>
        <p:nvPicPr>
          <p:cNvPr id="38" name="Picture 37" descr="A group of colorful circles with numbers&#10;&#10;Description automatically generated">
            <a:extLst>
              <a:ext uri="{FF2B5EF4-FFF2-40B4-BE49-F238E27FC236}">
                <a16:creationId xmlns:a16="http://schemas.microsoft.com/office/drawing/2014/main" id="{C04B1D3D-25AF-963D-B7A9-0D7E510DFD10}"/>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3849993" y="2613144"/>
            <a:ext cx="368535" cy="358054"/>
          </a:xfrm>
          <a:prstGeom prst="rect">
            <a:avLst/>
          </a:prstGeom>
        </p:spPr>
      </p:pic>
      <p:pic>
        <p:nvPicPr>
          <p:cNvPr id="39" name="Picture 38" descr="A group of colorful circles with numbers&#10;&#10;Description automatically generated">
            <a:extLst>
              <a:ext uri="{FF2B5EF4-FFF2-40B4-BE49-F238E27FC236}">
                <a16:creationId xmlns:a16="http://schemas.microsoft.com/office/drawing/2014/main" id="{42372FD4-1074-331A-35AC-2B165326C6EC}"/>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4180273" y="2617875"/>
            <a:ext cx="368535" cy="358054"/>
          </a:xfrm>
          <a:prstGeom prst="rect">
            <a:avLst/>
          </a:prstGeom>
        </p:spPr>
      </p:pic>
      <p:sp>
        <p:nvSpPr>
          <p:cNvPr id="52" name="Rectangle 51">
            <a:extLst>
              <a:ext uri="{FF2B5EF4-FFF2-40B4-BE49-F238E27FC236}">
                <a16:creationId xmlns:a16="http://schemas.microsoft.com/office/drawing/2014/main" id="{07E1BA9E-C088-7DAB-F7F9-AFAC50340055}"/>
              </a:ext>
            </a:extLst>
          </p:cNvPr>
          <p:cNvSpPr/>
          <p:nvPr/>
        </p:nvSpPr>
        <p:spPr>
          <a:xfrm>
            <a:off x="2909960" y="2614827"/>
            <a:ext cx="776685" cy="2104724"/>
          </a:xfrm>
          <a:prstGeom prst="rect">
            <a:avLst/>
          </a:prstGeom>
          <a:no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Arrow Connector 54">
            <a:extLst>
              <a:ext uri="{FF2B5EF4-FFF2-40B4-BE49-F238E27FC236}">
                <a16:creationId xmlns:a16="http://schemas.microsoft.com/office/drawing/2014/main" id="{33FD796C-7F8C-5229-0A15-BE6CCD5A3CE1}"/>
              </a:ext>
            </a:extLst>
          </p:cNvPr>
          <p:cNvCxnSpPr>
            <a:cxnSpLocks/>
          </p:cNvCxnSpPr>
          <p:nvPr/>
        </p:nvCxnSpPr>
        <p:spPr>
          <a:xfrm flipH="1">
            <a:off x="2271203" y="4726289"/>
            <a:ext cx="643790" cy="678813"/>
          </a:xfrm>
          <a:prstGeom prst="straightConnector1">
            <a:avLst/>
          </a:prstGeom>
          <a:ln w="28575">
            <a:solidFill>
              <a:srgbClr val="689429"/>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group of colorful circles with numbers&#10;&#10;Description automatically generated">
            <a:extLst>
              <a:ext uri="{FF2B5EF4-FFF2-40B4-BE49-F238E27FC236}">
                <a16:creationId xmlns:a16="http://schemas.microsoft.com/office/drawing/2014/main" id="{1C9A54D4-2D04-8E87-DA6C-0EDFFA026647}"/>
              </a:ext>
            </a:extLst>
          </p:cNvPr>
          <p:cNvPicPr>
            <a:picLocks noChangeAspect="1"/>
          </p:cNvPicPr>
          <p:nvPr/>
        </p:nvPicPr>
        <p:blipFill rotWithShape="1">
          <a:blip r:embed="rId3">
            <a:extLst>
              <a:ext uri="{28A0092B-C50C-407E-A947-70E740481C1C}">
                <a14:useLocalDpi xmlns:a14="http://schemas.microsoft.com/office/drawing/2010/main" val="0"/>
              </a:ext>
            </a:extLst>
          </a:blip>
          <a:srcRect l="50830" t="16482" r="37883" b="67487"/>
          <a:stretch/>
        </p:blipFill>
        <p:spPr>
          <a:xfrm>
            <a:off x="1400393" y="2663298"/>
            <a:ext cx="356515" cy="358054"/>
          </a:xfrm>
          <a:prstGeom prst="rect">
            <a:avLst/>
          </a:prstGeom>
        </p:spPr>
      </p:pic>
      <p:pic>
        <p:nvPicPr>
          <p:cNvPr id="9" name="Picture 8" descr="A group of colorful circles with numbers&#10;&#10;Description automatically generated">
            <a:extLst>
              <a:ext uri="{FF2B5EF4-FFF2-40B4-BE49-F238E27FC236}">
                <a16:creationId xmlns:a16="http://schemas.microsoft.com/office/drawing/2014/main" id="{5D4534FB-5E83-ACAC-06DA-7FD9098FB125}"/>
              </a:ext>
            </a:extLst>
          </p:cNvPr>
          <p:cNvPicPr>
            <a:picLocks noChangeAspect="1"/>
          </p:cNvPicPr>
          <p:nvPr/>
        </p:nvPicPr>
        <p:blipFill rotWithShape="1">
          <a:blip r:embed="rId3">
            <a:extLst>
              <a:ext uri="{28A0092B-C50C-407E-A947-70E740481C1C}">
                <a14:useLocalDpi xmlns:a14="http://schemas.microsoft.com/office/drawing/2010/main" val="0"/>
              </a:ext>
            </a:extLst>
          </a:blip>
          <a:srcRect l="50830" t="16482" r="37883" b="67487"/>
          <a:stretch/>
        </p:blipFill>
        <p:spPr>
          <a:xfrm>
            <a:off x="739304" y="3656143"/>
            <a:ext cx="356515" cy="358054"/>
          </a:xfrm>
          <a:prstGeom prst="rect">
            <a:avLst/>
          </a:prstGeom>
        </p:spPr>
      </p:pic>
      <p:pic>
        <p:nvPicPr>
          <p:cNvPr id="11" name="Picture 10" descr="A group of colorful circles with numbers&#10;&#10;Description automatically generated">
            <a:extLst>
              <a:ext uri="{FF2B5EF4-FFF2-40B4-BE49-F238E27FC236}">
                <a16:creationId xmlns:a16="http://schemas.microsoft.com/office/drawing/2014/main" id="{4C516E4B-095C-7317-6A74-1B773E9B8601}"/>
              </a:ext>
            </a:extLst>
          </p:cNvPr>
          <p:cNvPicPr>
            <a:picLocks noChangeAspect="1"/>
          </p:cNvPicPr>
          <p:nvPr/>
        </p:nvPicPr>
        <p:blipFill rotWithShape="1">
          <a:blip r:embed="rId3">
            <a:extLst>
              <a:ext uri="{28A0092B-C50C-407E-A947-70E740481C1C}">
                <a14:useLocalDpi xmlns:a14="http://schemas.microsoft.com/office/drawing/2010/main" val="0"/>
              </a:ext>
            </a:extLst>
          </a:blip>
          <a:srcRect l="50830" t="16482" r="37883" b="67487"/>
          <a:stretch/>
        </p:blipFill>
        <p:spPr>
          <a:xfrm>
            <a:off x="1070107" y="3656143"/>
            <a:ext cx="356515" cy="358054"/>
          </a:xfrm>
          <a:prstGeom prst="rect">
            <a:avLst/>
          </a:prstGeom>
        </p:spPr>
      </p:pic>
      <p:pic>
        <p:nvPicPr>
          <p:cNvPr id="12" name="Picture 11" descr="A group of colorful circles with numbers&#10;&#10;Description automatically generated">
            <a:extLst>
              <a:ext uri="{FF2B5EF4-FFF2-40B4-BE49-F238E27FC236}">
                <a16:creationId xmlns:a16="http://schemas.microsoft.com/office/drawing/2014/main" id="{0DA29339-7BF5-717F-4CC3-227188064CD1}"/>
              </a:ext>
            </a:extLst>
          </p:cNvPr>
          <p:cNvPicPr>
            <a:picLocks noChangeAspect="1"/>
          </p:cNvPicPr>
          <p:nvPr/>
        </p:nvPicPr>
        <p:blipFill rotWithShape="1">
          <a:blip r:embed="rId3">
            <a:extLst>
              <a:ext uri="{28A0092B-C50C-407E-A947-70E740481C1C}">
                <a14:useLocalDpi xmlns:a14="http://schemas.microsoft.com/office/drawing/2010/main" val="0"/>
              </a:ext>
            </a:extLst>
          </a:blip>
          <a:srcRect l="50830" t="16482" r="37883" b="67487"/>
          <a:stretch/>
        </p:blipFill>
        <p:spPr>
          <a:xfrm>
            <a:off x="1400393" y="3661536"/>
            <a:ext cx="356515" cy="358054"/>
          </a:xfrm>
          <a:prstGeom prst="rect">
            <a:avLst/>
          </a:prstGeom>
        </p:spPr>
      </p:pic>
      <p:pic>
        <p:nvPicPr>
          <p:cNvPr id="13" name="Picture 12" descr="A group of colorful circles with numbers&#10;&#10;Description automatically generated">
            <a:extLst>
              <a:ext uri="{FF2B5EF4-FFF2-40B4-BE49-F238E27FC236}">
                <a16:creationId xmlns:a16="http://schemas.microsoft.com/office/drawing/2014/main" id="{DF8390C3-8C23-F6F9-E21B-C2186EF36E5A}"/>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4517836" y="2619841"/>
            <a:ext cx="368535" cy="358054"/>
          </a:xfrm>
          <a:prstGeom prst="rect">
            <a:avLst/>
          </a:prstGeom>
        </p:spPr>
      </p:pic>
      <p:pic>
        <p:nvPicPr>
          <p:cNvPr id="14" name="Picture 13" descr="A group of colorful circles with numbers&#10;&#10;Description automatically generated">
            <a:extLst>
              <a:ext uri="{FF2B5EF4-FFF2-40B4-BE49-F238E27FC236}">
                <a16:creationId xmlns:a16="http://schemas.microsoft.com/office/drawing/2014/main" id="{380D485C-4A04-8216-EBC0-74D81A8892E0}"/>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4515196" y="2937282"/>
            <a:ext cx="368535" cy="358054"/>
          </a:xfrm>
          <a:prstGeom prst="rect">
            <a:avLst/>
          </a:prstGeom>
        </p:spPr>
      </p:pic>
      <p:pic>
        <p:nvPicPr>
          <p:cNvPr id="50" name="Picture 49" descr="A group of colorful circles with numbers&#10;&#10;Description automatically generated">
            <a:extLst>
              <a:ext uri="{FF2B5EF4-FFF2-40B4-BE49-F238E27FC236}">
                <a16:creationId xmlns:a16="http://schemas.microsoft.com/office/drawing/2014/main" id="{F1858E44-5FAA-3A93-3C3C-8323CBCF3640}"/>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3847353" y="2930585"/>
            <a:ext cx="368535" cy="358054"/>
          </a:xfrm>
          <a:prstGeom prst="rect">
            <a:avLst/>
          </a:prstGeom>
        </p:spPr>
      </p:pic>
      <p:pic>
        <p:nvPicPr>
          <p:cNvPr id="53" name="Picture 52" descr="A group of colorful circles with numbers&#10;&#10;Description automatically generated">
            <a:extLst>
              <a:ext uri="{FF2B5EF4-FFF2-40B4-BE49-F238E27FC236}">
                <a16:creationId xmlns:a16="http://schemas.microsoft.com/office/drawing/2014/main" id="{B82DBD04-47E7-7717-156A-8CB2D95B4134}"/>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4177633" y="2935316"/>
            <a:ext cx="368535" cy="358054"/>
          </a:xfrm>
          <a:prstGeom prst="rect">
            <a:avLst/>
          </a:prstGeom>
        </p:spPr>
      </p:pic>
      <p:pic>
        <p:nvPicPr>
          <p:cNvPr id="56" name="Picture 55" descr="A group of colorful circles with numbers&#10;&#10;Description automatically generated">
            <a:extLst>
              <a:ext uri="{FF2B5EF4-FFF2-40B4-BE49-F238E27FC236}">
                <a16:creationId xmlns:a16="http://schemas.microsoft.com/office/drawing/2014/main" id="{36636FF1-B394-76A1-D48A-37B9C33C41A3}"/>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3855743" y="3265875"/>
            <a:ext cx="368535" cy="358054"/>
          </a:xfrm>
          <a:prstGeom prst="rect">
            <a:avLst/>
          </a:prstGeom>
        </p:spPr>
      </p:pic>
      <p:pic>
        <p:nvPicPr>
          <p:cNvPr id="57" name="Picture 56" descr="A group of colorful circles with numbers&#10;&#10;Description automatically generated">
            <a:extLst>
              <a:ext uri="{FF2B5EF4-FFF2-40B4-BE49-F238E27FC236}">
                <a16:creationId xmlns:a16="http://schemas.microsoft.com/office/drawing/2014/main" id="{FF7F4768-C954-226B-08E3-44CF16A48DF3}"/>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4184714" y="3265875"/>
            <a:ext cx="368535" cy="358054"/>
          </a:xfrm>
          <a:prstGeom prst="rect">
            <a:avLst/>
          </a:prstGeom>
        </p:spPr>
      </p:pic>
      <p:pic>
        <p:nvPicPr>
          <p:cNvPr id="58" name="Picture 57" descr="A group of colorful circles with numbers&#10;&#10;Description automatically generated">
            <a:extLst>
              <a:ext uri="{FF2B5EF4-FFF2-40B4-BE49-F238E27FC236}">
                <a16:creationId xmlns:a16="http://schemas.microsoft.com/office/drawing/2014/main" id="{3C2514D5-9D3D-8A2C-0325-E13D75AD1F0B}"/>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3848223" y="3684300"/>
            <a:ext cx="368535" cy="358054"/>
          </a:xfrm>
          <a:prstGeom prst="rect">
            <a:avLst/>
          </a:prstGeom>
        </p:spPr>
      </p:pic>
      <p:pic>
        <p:nvPicPr>
          <p:cNvPr id="59" name="Picture 58" descr="A group of colorful circles with numbers&#10;&#10;Description automatically generated">
            <a:extLst>
              <a:ext uri="{FF2B5EF4-FFF2-40B4-BE49-F238E27FC236}">
                <a16:creationId xmlns:a16="http://schemas.microsoft.com/office/drawing/2014/main" id="{3B7F6C1B-2948-1113-5785-D5F9065EA3B9}"/>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4170552" y="3689031"/>
            <a:ext cx="368535" cy="358054"/>
          </a:xfrm>
          <a:prstGeom prst="rect">
            <a:avLst/>
          </a:prstGeom>
        </p:spPr>
      </p:pic>
      <p:pic>
        <p:nvPicPr>
          <p:cNvPr id="60" name="Picture 59" descr="A group of colorful circles with numbers&#10;&#10;Description automatically generated">
            <a:extLst>
              <a:ext uri="{FF2B5EF4-FFF2-40B4-BE49-F238E27FC236}">
                <a16:creationId xmlns:a16="http://schemas.microsoft.com/office/drawing/2014/main" id="{409BC241-2898-5CBD-8AE5-8F54EAD60821}"/>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3848662" y="4019590"/>
            <a:ext cx="368535" cy="358054"/>
          </a:xfrm>
          <a:prstGeom prst="rect">
            <a:avLst/>
          </a:prstGeom>
        </p:spPr>
      </p:pic>
      <p:pic>
        <p:nvPicPr>
          <p:cNvPr id="61" name="Picture 60" descr="A group of colorful circles with numbers&#10;&#10;Description automatically generated">
            <a:extLst>
              <a:ext uri="{FF2B5EF4-FFF2-40B4-BE49-F238E27FC236}">
                <a16:creationId xmlns:a16="http://schemas.microsoft.com/office/drawing/2014/main" id="{5EF97055-CEA8-DE37-7F22-243362C288E1}"/>
              </a:ext>
            </a:extLst>
          </p:cNvPr>
          <p:cNvPicPr>
            <a:picLocks noChangeAspect="1"/>
          </p:cNvPicPr>
          <p:nvPr/>
        </p:nvPicPr>
        <p:blipFill rotWithShape="1">
          <a:blip r:embed="rId3">
            <a:extLst>
              <a:ext uri="{28A0092B-C50C-407E-A947-70E740481C1C}">
                <a14:useLocalDpi xmlns:a14="http://schemas.microsoft.com/office/drawing/2010/main" val="0"/>
              </a:ext>
            </a:extLst>
          </a:blip>
          <a:srcRect l="15693" t="15551" r="72639" b="68419"/>
          <a:stretch/>
        </p:blipFill>
        <p:spPr>
          <a:xfrm>
            <a:off x="4177633" y="4019590"/>
            <a:ext cx="368535" cy="358054"/>
          </a:xfrm>
          <a:prstGeom prst="rect">
            <a:avLst/>
          </a:prstGeom>
        </p:spPr>
      </p:pic>
      <p:pic>
        <p:nvPicPr>
          <p:cNvPr id="63" name="Picture 62" descr="A group of colorful circles with numbers&#10;&#10;Description automatically generated">
            <a:extLst>
              <a:ext uri="{FF2B5EF4-FFF2-40B4-BE49-F238E27FC236}">
                <a16:creationId xmlns:a16="http://schemas.microsoft.com/office/drawing/2014/main" id="{6BD92B6C-40B7-0991-AE4F-180782EDCCED}"/>
              </a:ext>
            </a:extLst>
          </p:cNvPr>
          <p:cNvPicPr>
            <a:picLocks noChangeAspect="1"/>
          </p:cNvPicPr>
          <p:nvPr/>
        </p:nvPicPr>
        <p:blipFill rotWithShape="1">
          <a:blip r:embed="rId3">
            <a:extLst>
              <a:ext uri="{28A0092B-C50C-407E-A947-70E740481C1C}">
                <a14:useLocalDpi xmlns:a14="http://schemas.microsoft.com/office/drawing/2010/main" val="0"/>
              </a:ext>
            </a:extLst>
          </a:blip>
          <a:srcRect l="38937" t="16339" r="49776" b="68419"/>
          <a:stretch/>
        </p:blipFill>
        <p:spPr>
          <a:xfrm>
            <a:off x="1903262" y="5234873"/>
            <a:ext cx="356515" cy="340458"/>
          </a:xfrm>
          <a:prstGeom prst="rect">
            <a:avLst/>
          </a:prstGeom>
        </p:spPr>
      </p:pic>
      <p:sp>
        <p:nvSpPr>
          <p:cNvPr id="64" name="Rectangle 63">
            <a:extLst>
              <a:ext uri="{FF2B5EF4-FFF2-40B4-BE49-F238E27FC236}">
                <a16:creationId xmlns:a16="http://schemas.microsoft.com/office/drawing/2014/main" id="{20BC2ADE-3702-C4FC-632C-C0696BC648F6}"/>
              </a:ext>
            </a:extLst>
          </p:cNvPr>
          <p:cNvSpPr/>
          <p:nvPr/>
        </p:nvSpPr>
        <p:spPr>
          <a:xfrm>
            <a:off x="3839959" y="2621565"/>
            <a:ext cx="706210" cy="1776150"/>
          </a:xfrm>
          <a:prstGeom prst="rect">
            <a:avLst/>
          </a:prstGeom>
          <a:no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descr="A group of colorful circles with numbers&#10;&#10;Description automatically generated">
            <a:extLst>
              <a:ext uri="{FF2B5EF4-FFF2-40B4-BE49-F238E27FC236}">
                <a16:creationId xmlns:a16="http://schemas.microsoft.com/office/drawing/2014/main" id="{B8759527-BB3D-74B4-925E-2C186E827987}"/>
              </a:ext>
            </a:extLst>
          </p:cNvPr>
          <p:cNvPicPr>
            <a:picLocks noChangeAspect="1"/>
          </p:cNvPicPr>
          <p:nvPr/>
        </p:nvPicPr>
        <p:blipFill rotWithShape="1">
          <a:blip r:embed="rId3">
            <a:extLst>
              <a:ext uri="{28A0092B-C50C-407E-A947-70E740481C1C}">
                <a14:useLocalDpi xmlns:a14="http://schemas.microsoft.com/office/drawing/2010/main" val="0"/>
              </a:ext>
            </a:extLst>
          </a:blip>
          <a:srcRect l="27535" t="14699" r="61178" b="67364"/>
          <a:stretch/>
        </p:blipFill>
        <p:spPr>
          <a:xfrm>
            <a:off x="3394400" y="5204781"/>
            <a:ext cx="356515" cy="400642"/>
          </a:xfrm>
          <a:prstGeom prst="rect">
            <a:avLst/>
          </a:prstGeom>
        </p:spPr>
      </p:pic>
      <p:cxnSp>
        <p:nvCxnSpPr>
          <p:cNvPr id="66" name="Straight Arrow Connector 65">
            <a:extLst>
              <a:ext uri="{FF2B5EF4-FFF2-40B4-BE49-F238E27FC236}">
                <a16:creationId xmlns:a16="http://schemas.microsoft.com/office/drawing/2014/main" id="{C58AADF3-AACE-9C59-C24F-7D3A55BFD7E7}"/>
              </a:ext>
            </a:extLst>
          </p:cNvPr>
          <p:cNvCxnSpPr>
            <a:cxnSpLocks/>
          </p:cNvCxnSpPr>
          <p:nvPr/>
        </p:nvCxnSpPr>
        <p:spPr>
          <a:xfrm flipH="1">
            <a:off x="3663703" y="4400061"/>
            <a:ext cx="174424" cy="834812"/>
          </a:xfrm>
          <a:prstGeom prst="straightConnector1">
            <a:avLst/>
          </a:prstGeom>
          <a:ln w="28575">
            <a:solidFill>
              <a:srgbClr val="689429"/>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8" name="Table 67">
            <a:extLst>
              <a:ext uri="{FF2B5EF4-FFF2-40B4-BE49-F238E27FC236}">
                <a16:creationId xmlns:a16="http://schemas.microsoft.com/office/drawing/2014/main" id="{EF320B40-3C68-9967-6E24-950811466F19}"/>
              </a:ext>
            </a:extLst>
          </p:cNvPr>
          <p:cNvGraphicFramePr>
            <a:graphicFrameLocks noGrp="1"/>
          </p:cNvGraphicFramePr>
          <p:nvPr>
            <p:extLst>
              <p:ext uri="{D42A27DB-BD31-4B8C-83A1-F6EECF244321}">
                <p14:modId xmlns:p14="http://schemas.microsoft.com/office/powerpoint/2010/main" val="3526354662"/>
              </p:ext>
            </p:extLst>
          </p:nvPr>
        </p:nvGraphicFramePr>
        <p:xfrm>
          <a:off x="5355867" y="2149045"/>
          <a:ext cx="3051585" cy="2949767"/>
        </p:xfrm>
        <a:graphic>
          <a:graphicData uri="http://schemas.openxmlformats.org/drawingml/2006/table">
            <a:tbl>
              <a:tblPr/>
              <a:tblGrid>
                <a:gridCol w="610317">
                  <a:extLst>
                    <a:ext uri="{9D8B030D-6E8A-4147-A177-3AD203B41FA5}">
                      <a16:colId xmlns:a16="http://schemas.microsoft.com/office/drawing/2014/main" val="1930671654"/>
                    </a:ext>
                  </a:extLst>
                </a:gridCol>
                <a:gridCol w="610317">
                  <a:extLst>
                    <a:ext uri="{9D8B030D-6E8A-4147-A177-3AD203B41FA5}">
                      <a16:colId xmlns:a16="http://schemas.microsoft.com/office/drawing/2014/main" val="2163158450"/>
                    </a:ext>
                  </a:extLst>
                </a:gridCol>
                <a:gridCol w="610317">
                  <a:extLst>
                    <a:ext uri="{9D8B030D-6E8A-4147-A177-3AD203B41FA5}">
                      <a16:colId xmlns:a16="http://schemas.microsoft.com/office/drawing/2014/main" val="369138798"/>
                    </a:ext>
                  </a:extLst>
                </a:gridCol>
                <a:gridCol w="610317">
                  <a:extLst>
                    <a:ext uri="{9D8B030D-6E8A-4147-A177-3AD203B41FA5}">
                      <a16:colId xmlns:a16="http://schemas.microsoft.com/office/drawing/2014/main" val="326693207"/>
                    </a:ext>
                  </a:extLst>
                </a:gridCol>
                <a:gridCol w="610317">
                  <a:extLst>
                    <a:ext uri="{9D8B030D-6E8A-4147-A177-3AD203B41FA5}">
                      <a16:colId xmlns:a16="http://schemas.microsoft.com/office/drawing/2014/main" val="1454556435"/>
                    </a:ext>
                  </a:extLst>
                </a:gridCol>
              </a:tblGrid>
              <a:tr h="575491">
                <a:tc>
                  <a:txBody>
                    <a:bodyPr/>
                    <a:lstStyle/>
                    <a:p>
                      <a:pPr fontAlgn="t"/>
                      <a:r>
                        <a:rPr lang="en-GB" sz="1800" dirty="0">
                          <a:effectLst/>
                          <a:latin typeface="Twinkl" panose="02000000000000000000" pitchFamily="2" charset="77"/>
                        </a:rPr>
                        <a:t> </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Th</a:t>
                      </a:r>
                      <a:endParaRPr lang="en-GB" sz="1800" dirty="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0C8E5"/>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H</a:t>
                      </a:r>
                      <a:endParaRPr lang="en-GB" sz="1800" dirty="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0C8E5"/>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T</a:t>
                      </a:r>
                      <a:endParaRPr lang="en-GB" sz="1800" dirty="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0C8E5"/>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O</a:t>
                      </a:r>
                      <a:endParaRPr lang="en-GB" sz="1800" dirty="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0C8E5"/>
                    </a:solidFill>
                  </a:tcPr>
                </a:tc>
                <a:extLst>
                  <a:ext uri="{0D108BD9-81ED-4DB2-BD59-A6C34878D82A}">
                    <a16:rowId xmlns:a16="http://schemas.microsoft.com/office/drawing/2014/main" val="137571282"/>
                  </a:ext>
                </a:extLst>
              </a:tr>
              <a:tr h="595609">
                <a:tc>
                  <a:txBody>
                    <a:bodyPr/>
                    <a:lstStyle/>
                    <a:p>
                      <a:pPr fontAlgn="t"/>
                      <a:r>
                        <a:rPr lang="en-GB" sz="1800">
                          <a:effectLst/>
                          <a:latin typeface="Twinkl" panose="02000000000000000000" pitchFamily="2" charset="77"/>
                        </a:rPr>
                        <a:t> </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3</a:t>
                      </a:r>
                      <a:endParaRPr lang="en-GB" sz="1800" dirty="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4</a:t>
                      </a:r>
                      <a:endParaRPr lang="en-GB" sz="1800" dirty="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a:solidFill>
                            <a:srgbClr val="000000"/>
                          </a:solidFill>
                          <a:effectLst/>
                          <a:latin typeface="Twinkl" panose="02000000000000000000" pitchFamily="2" charset="77"/>
                        </a:rPr>
                        <a:t>4</a:t>
                      </a:r>
                      <a:endParaRPr lang="en-GB" sz="180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a:solidFill>
                            <a:srgbClr val="000000"/>
                          </a:solidFill>
                          <a:effectLst/>
                          <a:latin typeface="Twinkl" panose="02000000000000000000" pitchFamily="2" charset="77"/>
                        </a:rPr>
                        <a:t>8</a:t>
                      </a:r>
                      <a:endParaRPr lang="en-GB" sz="180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2724843"/>
                  </a:ext>
                </a:extLst>
              </a:tr>
              <a:tr h="595609">
                <a:tc>
                  <a:txBody>
                    <a:bodyPr/>
                    <a:lstStyle/>
                    <a:p>
                      <a:pPr algn="ctr" rtl="0" fontAlgn="t">
                        <a:spcBef>
                          <a:spcPts val="0"/>
                        </a:spcBef>
                        <a:spcAft>
                          <a:spcPts val="0"/>
                        </a:spcAft>
                      </a:pPr>
                      <a:r>
                        <a:rPr lang="en-GB" sz="1800" b="0" i="0" u="none" strike="noStrike">
                          <a:solidFill>
                            <a:srgbClr val="000000"/>
                          </a:solidFill>
                          <a:effectLst/>
                          <a:latin typeface="Twinkl" panose="02000000000000000000" pitchFamily="2" charset="77"/>
                        </a:rPr>
                        <a:t>+</a:t>
                      </a:r>
                      <a:endParaRPr lang="en-GB" sz="180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3</a:t>
                      </a:r>
                      <a:endParaRPr lang="en-GB" sz="1800" dirty="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1</a:t>
                      </a:r>
                      <a:endParaRPr lang="en-GB" sz="1800" dirty="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6</a:t>
                      </a:r>
                      <a:endParaRPr lang="en-GB" sz="1800" dirty="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a:solidFill>
                            <a:srgbClr val="000000"/>
                          </a:solidFill>
                          <a:effectLst/>
                          <a:latin typeface="Twinkl" panose="02000000000000000000" pitchFamily="2" charset="77"/>
                        </a:rPr>
                        <a:t>4</a:t>
                      </a:r>
                      <a:endParaRPr lang="en-GB" sz="180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4048200"/>
                  </a:ext>
                </a:extLst>
              </a:tr>
              <a:tr h="591529">
                <a:tc>
                  <a:txBody>
                    <a:bodyPr/>
                    <a:lstStyle/>
                    <a:p>
                      <a:pPr fontAlgn="t"/>
                      <a:r>
                        <a:rPr lang="en-GB" sz="1800" dirty="0">
                          <a:effectLst/>
                          <a:latin typeface="Twinkl" panose="02000000000000000000" pitchFamily="2" charset="77"/>
                        </a:rPr>
                        <a:t> </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974567"/>
                  </a:ext>
                </a:extLst>
              </a:tr>
              <a:tr h="591529">
                <a:tc>
                  <a:txBody>
                    <a:bodyPr/>
                    <a:lstStyle/>
                    <a:p>
                      <a:pPr fontAlgn="t"/>
                      <a:r>
                        <a:rPr lang="en-GB" sz="1800">
                          <a:effectLst/>
                          <a:latin typeface="Twinkl" panose="02000000000000000000" pitchFamily="2" charset="77"/>
                        </a:rPr>
                        <a:t> </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520033"/>
                  </a:ext>
                </a:extLst>
              </a:tr>
            </a:tbl>
          </a:graphicData>
        </a:graphic>
      </p:graphicFrame>
      <p:sp>
        <p:nvSpPr>
          <p:cNvPr id="70" name="Rectangle 69">
            <a:extLst>
              <a:ext uri="{FF2B5EF4-FFF2-40B4-BE49-F238E27FC236}">
                <a16:creationId xmlns:a16="http://schemas.microsoft.com/office/drawing/2014/main" id="{7800CFC6-A5E0-F43F-4D4B-9B11EB82BEB9}"/>
              </a:ext>
            </a:extLst>
          </p:cNvPr>
          <p:cNvSpPr/>
          <p:nvPr/>
        </p:nvSpPr>
        <p:spPr>
          <a:xfrm>
            <a:off x="6026338" y="3964167"/>
            <a:ext cx="485030" cy="487463"/>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71" name="Rectangle 70">
            <a:extLst>
              <a:ext uri="{FF2B5EF4-FFF2-40B4-BE49-F238E27FC236}">
                <a16:creationId xmlns:a16="http://schemas.microsoft.com/office/drawing/2014/main" id="{5F1671F0-87ED-660E-0A56-D3F2A6F74D53}"/>
              </a:ext>
            </a:extLst>
          </p:cNvPr>
          <p:cNvSpPr/>
          <p:nvPr/>
        </p:nvSpPr>
        <p:spPr>
          <a:xfrm>
            <a:off x="6639144" y="3970770"/>
            <a:ext cx="485030" cy="487463"/>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a:t>
            </a:r>
          </a:p>
        </p:txBody>
      </p:sp>
      <p:sp>
        <p:nvSpPr>
          <p:cNvPr id="72" name="Rectangle 71">
            <a:extLst>
              <a:ext uri="{FF2B5EF4-FFF2-40B4-BE49-F238E27FC236}">
                <a16:creationId xmlns:a16="http://schemas.microsoft.com/office/drawing/2014/main" id="{B361FAC4-405C-5DEF-2B08-B0265A7CB44B}"/>
              </a:ext>
            </a:extLst>
          </p:cNvPr>
          <p:cNvSpPr/>
          <p:nvPr/>
        </p:nvSpPr>
        <p:spPr>
          <a:xfrm>
            <a:off x="7251950" y="3970768"/>
            <a:ext cx="485030" cy="487463"/>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73" name="Rectangle 72">
            <a:extLst>
              <a:ext uri="{FF2B5EF4-FFF2-40B4-BE49-F238E27FC236}">
                <a16:creationId xmlns:a16="http://schemas.microsoft.com/office/drawing/2014/main" id="{B567A408-1D83-E2AB-993A-B33C3AA72AAD}"/>
              </a:ext>
            </a:extLst>
          </p:cNvPr>
          <p:cNvSpPr/>
          <p:nvPr/>
        </p:nvSpPr>
        <p:spPr>
          <a:xfrm>
            <a:off x="7864561" y="3970769"/>
            <a:ext cx="485030" cy="487463"/>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74" name="Rectangle 73">
            <a:extLst>
              <a:ext uri="{FF2B5EF4-FFF2-40B4-BE49-F238E27FC236}">
                <a16:creationId xmlns:a16="http://schemas.microsoft.com/office/drawing/2014/main" id="{B9809733-97D6-2251-64C9-9CF4220C9F86}"/>
              </a:ext>
            </a:extLst>
          </p:cNvPr>
          <p:cNvSpPr/>
          <p:nvPr/>
        </p:nvSpPr>
        <p:spPr>
          <a:xfrm>
            <a:off x="6729575" y="4566403"/>
            <a:ext cx="318247" cy="319771"/>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a:t>
            </a:r>
          </a:p>
        </p:txBody>
      </p:sp>
      <p:sp>
        <p:nvSpPr>
          <p:cNvPr id="75" name="Rectangle 74">
            <a:extLst>
              <a:ext uri="{FF2B5EF4-FFF2-40B4-BE49-F238E27FC236}">
                <a16:creationId xmlns:a16="http://schemas.microsoft.com/office/drawing/2014/main" id="{D8AFF3C4-B97F-76EF-600D-6DA2E8EB54D4}"/>
              </a:ext>
            </a:extLst>
          </p:cNvPr>
          <p:cNvSpPr/>
          <p:nvPr/>
        </p:nvSpPr>
        <p:spPr>
          <a:xfrm>
            <a:off x="7346561" y="4566403"/>
            <a:ext cx="318247" cy="319771"/>
          </a:xfrm>
          <a:prstGeom prst="rect">
            <a:avLst/>
          </a:prstGeom>
          <a:solidFill>
            <a:schemeClr val="bg1"/>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1</a:t>
            </a:r>
          </a:p>
        </p:txBody>
      </p:sp>
    </p:spTree>
    <p:extLst>
      <p:ext uri="{BB962C8B-B14F-4D97-AF65-F5344CB8AC3E}">
        <p14:creationId xmlns:p14="http://schemas.microsoft.com/office/powerpoint/2010/main" val="30406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64" grpId="0" animBg="1"/>
      <p:bldP spid="70" grpId="0" animBg="1"/>
      <p:bldP spid="71" grpId="0" animBg="1"/>
      <p:bldP spid="72" grpId="0" animBg="1"/>
      <p:bldP spid="73" grpId="0" animBg="1"/>
      <p:bldP spid="74" grpId="0" animBg="1"/>
      <p:bldP spid="7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E4D1EE-5806-11EB-917B-A512D45A1B63}"/>
              </a:ext>
            </a:extLst>
          </p:cNvPr>
          <p:cNvSpPr/>
          <p:nvPr/>
        </p:nvSpPr>
        <p:spPr>
          <a:xfrm>
            <a:off x="445574" y="702862"/>
            <a:ext cx="5732589" cy="355276"/>
          </a:xfrm>
          <a:prstGeom prst="rect">
            <a:avLst/>
          </a:prstGeom>
          <a:solidFill>
            <a:srgbClr val="072F54"/>
          </a:solidFill>
        </p:spPr>
        <p:txBody>
          <a:bodyPr wrap="square" lIns="180000" tIns="36000" rIns="180000" bIns="72000" anchor="ctr">
            <a:spAutoFit/>
          </a:bodyPr>
          <a:lstStyle/>
          <a:p>
            <a:pPr rtl="0">
              <a:spcBef>
                <a:spcPts val="0"/>
              </a:spcBef>
              <a:spcAft>
                <a:spcPts val="0"/>
              </a:spcAft>
            </a:pPr>
            <a:r>
              <a:rPr lang="en-GB" sz="1600" b="1" i="0" u="none" strike="noStrike" dirty="0">
                <a:solidFill>
                  <a:srgbClr val="FFFFFF"/>
                </a:solidFill>
                <a:effectLst/>
                <a:latin typeface="Twinkl" panose="02000000000000000000" pitchFamily="2" charset="77"/>
              </a:rPr>
              <a:t>Add Two Four-Digit Numbers – More than One Exchange</a:t>
            </a:r>
            <a:endParaRPr lang="en-GB" sz="1400" b="0" dirty="0">
              <a:effectLst/>
              <a:latin typeface="Twinkl" panose="02000000000000000000" pitchFamily="2" charset="77"/>
            </a:endParaRPr>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10" name="Rectangle 9"/>
          <p:cNvSpPr/>
          <p:nvPr/>
        </p:nvSpPr>
        <p:spPr>
          <a:xfrm>
            <a:off x="6178163" y="702862"/>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6178163" y="701738"/>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D612981-F7B1-F5E9-ADE8-67C1B71F0FA3}"/>
              </a:ext>
            </a:extLst>
          </p:cNvPr>
          <p:cNvSpPr txBox="1"/>
          <p:nvPr/>
        </p:nvSpPr>
        <p:spPr>
          <a:xfrm>
            <a:off x="755650" y="1232955"/>
            <a:ext cx="7632700" cy="553998"/>
          </a:xfrm>
          <a:prstGeom prst="rect">
            <a:avLst/>
          </a:prstGeom>
          <a:noFill/>
        </p:spPr>
        <p:txBody>
          <a:bodyPr wrap="square" lIns="0" tIns="0" rIns="0" bIns="0" rtlCol="0">
            <a:spAutoFit/>
          </a:bodyPr>
          <a:lstStyle/>
          <a:p>
            <a:pPr rtl="0">
              <a:spcBef>
                <a:spcPts val="0"/>
              </a:spcBef>
              <a:spcAft>
                <a:spcPts val="0"/>
              </a:spcAft>
            </a:pPr>
            <a:r>
              <a:rPr lang="en-GB" sz="1800" b="0" i="0" u="none" strike="noStrike" dirty="0">
                <a:solidFill>
                  <a:srgbClr val="000000"/>
                </a:solidFill>
                <a:effectLst/>
                <a:latin typeface="Twinkl" panose="02000000000000000000" pitchFamily="2" charset="77"/>
              </a:rPr>
              <a:t>Abi and Joseph are calculating 5868 + 1247. </a:t>
            </a:r>
            <a:endParaRPr lang="en-GB" b="0" dirty="0">
              <a:effectLst/>
              <a:latin typeface="Twinkl" panose="02000000000000000000" pitchFamily="2" charset="77"/>
            </a:endParaRPr>
          </a:p>
          <a:p>
            <a:pPr rtl="0">
              <a:spcBef>
                <a:spcPts val="0"/>
              </a:spcBef>
              <a:spcAft>
                <a:spcPts val="0"/>
              </a:spcAft>
            </a:pPr>
            <a:r>
              <a:rPr lang="en-GB" sz="1800" b="0" i="0" u="none" strike="noStrike" dirty="0">
                <a:solidFill>
                  <a:srgbClr val="000000"/>
                </a:solidFill>
                <a:effectLst/>
                <a:latin typeface="Twinkl" panose="02000000000000000000" pitchFamily="2" charset="77"/>
              </a:rPr>
              <a:t>Explain the mistakes the children have made.</a:t>
            </a:r>
            <a:endParaRPr lang="en-GB" b="0" dirty="0">
              <a:effectLst/>
              <a:latin typeface="Twinkl" panose="02000000000000000000" pitchFamily="2" charset="77"/>
            </a:endParaRPr>
          </a:p>
        </p:txBody>
      </p:sp>
      <p:sp>
        <p:nvSpPr>
          <p:cNvPr id="4" name="TextBox 3">
            <a:extLst>
              <a:ext uri="{FF2B5EF4-FFF2-40B4-BE49-F238E27FC236}">
                <a16:creationId xmlns:a16="http://schemas.microsoft.com/office/drawing/2014/main" id="{4CCFA2E4-67DC-33CC-F634-EE4821EBECF1}"/>
              </a:ext>
            </a:extLst>
          </p:cNvPr>
          <p:cNvSpPr txBox="1"/>
          <p:nvPr/>
        </p:nvSpPr>
        <p:spPr>
          <a:xfrm>
            <a:off x="755650" y="5383031"/>
            <a:ext cx="3261569" cy="772107"/>
          </a:xfrm>
          <a:prstGeom prst="rect">
            <a:avLst/>
          </a:prstGeom>
          <a:solidFill>
            <a:schemeClr val="bg1"/>
          </a:solidFill>
          <a:ln w="28575">
            <a:solidFill>
              <a:srgbClr val="689429"/>
            </a:solidFill>
          </a:ln>
        </p:spPr>
        <p:txBody>
          <a:bodyPr wrap="square" lIns="108000" tIns="108000" rIns="108000" bIns="108000" rtlCol="0">
            <a:spAutoFit/>
          </a:bodyPr>
          <a:lstStyle/>
          <a:p>
            <a:pPr rtl="0">
              <a:spcBef>
                <a:spcPts val="0"/>
              </a:spcBef>
              <a:spcAft>
                <a:spcPts val="0"/>
              </a:spcAft>
            </a:pPr>
            <a:r>
              <a:rPr lang="en-GB" sz="1800" b="0" i="0" u="none" strike="noStrike" dirty="0">
                <a:solidFill>
                  <a:srgbClr val="000000"/>
                </a:solidFill>
                <a:effectLst/>
                <a:latin typeface="Twinkl" panose="02000000000000000000" pitchFamily="2" charset="77"/>
              </a:rPr>
              <a:t>Abi has forgotten to add on the regrouped hundred.</a:t>
            </a:r>
            <a:endParaRPr lang="en-GB" b="0" dirty="0">
              <a:effectLst/>
              <a:latin typeface="Twinkl" panose="02000000000000000000" pitchFamily="2" charset="77"/>
            </a:endParaRPr>
          </a:p>
        </p:txBody>
      </p:sp>
      <p:pic>
        <p:nvPicPr>
          <p:cNvPr id="5" name="Picture 4">
            <a:extLst>
              <a:ext uri="{FF2B5EF4-FFF2-40B4-BE49-F238E27FC236}">
                <a16:creationId xmlns:a16="http://schemas.microsoft.com/office/drawing/2014/main" id="{22FD1447-7738-1033-4B36-9D2EF99479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04" t="-2794" r="-14111" b="-3307"/>
          <a:stretch/>
        </p:blipFill>
        <p:spPr>
          <a:xfrm>
            <a:off x="9033536" y="2870421"/>
            <a:ext cx="841708" cy="3088566"/>
          </a:xfrm>
          <a:prstGeom prst="rect">
            <a:avLst/>
          </a:prstGeom>
          <a:solidFill>
            <a:schemeClr val="bg1"/>
          </a:solidFill>
          <a:ln>
            <a:solidFill>
              <a:schemeClr val="tx1"/>
            </a:solidFill>
          </a:ln>
        </p:spPr>
      </p:pic>
      <p:graphicFrame>
        <p:nvGraphicFramePr>
          <p:cNvPr id="7" name="Table 6">
            <a:extLst>
              <a:ext uri="{FF2B5EF4-FFF2-40B4-BE49-F238E27FC236}">
                <a16:creationId xmlns:a16="http://schemas.microsoft.com/office/drawing/2014/main" id="{FEAF2288-3489-BF5A-1AA0-CF8CBFA664F9}"/>
              </a:ext>
            </a:extLst>
          </p:cNvPr>
          <p:cNvGraphicFramePr>
            <a:graphicFrameLocks noGrp="1"/>
          </p:cNvGraphicFramePr>
          <p:nvPr>
            <p:extLst>
              <p:ext uri="{D42A27DB-BD31-4B8C-83A1-F6EECF244321}">
                <p14:modId xmlns:p14="http://schemas.microsoft.com/office/powerpoint/2010/main" val="827714771"/>
              </p:ext>
            </p:extLst>
          </p:nvPr>
        </p:nvGraphicFramePr>
        <p:xfrm>
          <a:off x="1396854" y="2692589"/>
          <a:ext cx="2620365" cy="2524645"/>
        </p:xfrm>
        <a:graphic>
          <a:graphicData uri="http://schemas.openxmlformats.org/drawingml/2006/table">
            <a:tbl>
              <a:tblPr/>
              <a:tblGrid>
                <a:gridCol w="524073">
                  <a:extLst>
                    <a:ext uri="{9D8B030D-6E8A-4147-A177-3AD203B41FA5}">
                      <a16:colId xmlns:a16="http://schemas.microsoft.com/office/drawing/2014/main" val="1930671654"/>
                    </a:ext>
                  </a:extLst>
                </a:gridCol>
                <a:gridCol w="524073">
                  <a:extLst>
                    <a:ext uri="{9D8B030D-6E8A-4147-A177-3AD203B41FA5}">
                      <a16:colId xmlns:a16="http://schemas.microsoft.com/office/drawing/2014/main" val="2163158450"/>
                    </a:ext>
                  </a:extLst>
                </a:gridCol>
                <a:gridCol w="524073">
                  <a:extLst>
                    <a:ext uri="{9D8B030D-6E8A-4147-A177-3AD203B41FA5}">
                      <a16:colId xmlns:a16="http://schemas.microsoft.com/office/drawing/2014/main" val="369138798"/>
                    </a:ext>
                  </a:extLst>
                </a:gridCol>
                <a:gridCol w="524073">
                  <a:extLst>
                    <a:ext uri="{9D8B030D-6E8A-4147-A177-3AD203B41FA5}">
                      <a16:colId xmlns:a16="http://schemas.microsoft.com/office/drawing/2014/main" val="326693207"/>
                    </a:ext>
                  </a:extLst>
                </a:gridCol>
                <a:gridCol w="524073">
                  <a:extLst>
                    <a:ext uri="{9D8B030D-6E8A-4147-A177-3AD203B41FA5}">
                      <a16:colId xmlns:a16="http://schemas.microsoft.com/office/drawing/2014/main" val="1454556435"/>
                    </a:ext>
                  </a:extLst>
                </a:gridCol>
              </a:tblGrid>
              <a:tr h="485879">
                <a:tc>
                  <a:txBody>
                    <a:bodyPr/>
                    <a:lstStyle/>
                    <a:p>
                      <a:pPr algn="ctr" fontAlgn="t"/>
                      <a:r>
                        <a:rPr lang="en-GB" sz="1800" dirty="0">
                          <a:effectLst/>
                          <a:latin typeface="Twinkl" panose="02000000000000000000" pitchFamily="2" charset="77"/>
                        </a:rPr>
                        <a:t> </a:t>
                      </a: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Th</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0C8E5"/>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H</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0C8E5"/>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T</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0C8E5"/>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O</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0C8E5"/>
                    </a:solidFill>
                  </a:tcPr>
                </a:tc>
                <a:extLst>
                  <a:ext uri="{0D108BD9-81ED-4DB2-BD59-A6C34878D82A}">
                    <a16:rowId xmlns:a16="http://schemas.microsoft.com/office/drawing/2014/main" val="137571282"/>
                  </a:ext>
                </a:extLst>
              </a:tr>
              <a:tr h="511443">
                <a:tc>
                  <a:txBody>
                    <a:bodyPr/>
                    <a:lstStyle/>
                    <a:p>
                      <a:pPr algn="ctr" fontAlgn="t"/>
                      <a:r>
                        <a:rPr lang="en-GB" sz="1800">
                          <a:effectLst/>
                          <a:latin typeface="Twinkl" panose="02000000000000000000" pitchFamily="2" charset="77"/>
                        </a:rPr>
                        <a:t> </a:t>
                      </a: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5</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8</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6</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8</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2724843"/>
                  </a:ext>
                </a:extLst>
              </a:tr>
              <a:tr h="511443">
                <a:tc>
                  <a:txBody>
                    <a:bodyPr/>
                    <a:lstStyle/>
                    <a:p>
                      <a:pPr algn="ctr" rtl="0" fontAlgn="t">
                        <a:spcBef>
                          <a:spcPts val="0"/>
                        </a:spcBef>
                        <a:spcAft>
                          <a:spcPts val="0"/>
                        </a:spcAft>
                      </a:pPr>
                      <a:r>
                        <a:rPr lang="en-GB" sz="1800" b="0" i="0" u="none" strike="noStrike">
                          <a:solidFill>
                            <a:srgbClr val="000000"/>
                          </a:solidFill>
                          <a:effectLst/>
                          <a:latin typeface="Twinkl" panose="02000000000000000000" pitchFamily="2" charset="77"/>
                        </a:rPr>
                        <a:t>+</a:t>
                      </a:r>
                      <a:endParaRPr lang="en-GB" sz="180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1</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2</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4</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7</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4048200"/>
                  </a:ext>
                </a:extLst>
              </a:tr>
              <a:tr h="507940">
                <a:tc>
                  <a:txBody>
                    <a:bodyPr/>
                    <a:lstStyle/>
                    <a:p>
                      <a:pPr algn="ctr" fontAlgn="t"/>
                      <a:r>
                        <a:rPr lang="en-GB" sz="1800">
                          <a:effectLst/>
                          <a:latin typeface="Twinkl" panose="02000000000000000000" pitchFamily="2" charset="77"/>
                        </a:rPr>
                        <a:t> </a:t>
                      </a: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800" dirty="0">
                          <a:effectLst/>
                          <a:latin typeface="Twinkl" panose="02000000000000000000" pitchFamily="2" charset="77"/>
                        </a:rPr>
                        <a:t>7</a:t>
                      </a: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800" dirty="0">
                          <a:effectLst/>
                          <a:latin typeface="Twinkl" panose="02000000000000000000" pitchFamily="2" charset="77"/>
                        </a:rPr>
                        <a:t>0</a:t>
                      </a: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800" dirty="0">
                          <a:effectLst/>
                          <a:latin typeface="Twinkl" panose="02000000000000000000" pitchFamily="2" charset="77"/>
                        </a:rPr>
                        <a:t>1</a:t>
                      </a: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800" dirty="0">
                          <a:effectLst/>
                          <a:latin typeface="Twinkl" panose="02000000000000000000" pitchFamily="2" charset="77"/>
                        </a:rPr>
                        <a:t>5</a:t>
                      </a: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974567"/>
                  </a:ext>
                </a:extLst>
              </a:tr>
              <a:tr h="507940">
                <a:tc>
                  <a:txBody>
                    <a:bodyPr/>
                    <a:lstStyle/>
                    <a:p>
                      <a:pPr algn="ctr" fontAlgn="t"/>
                      <a:r>
                        <a:rPr lang="en-GB" sz="1800">
                          <a:effectLst/>
                          <a:latin typeface="Twinkl" panose="02000000000000000000" pitchFamily="2" charset="77"/>
                        </a:rPr>
                        <a:t> </a:t>
                      </a: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400" dirty="0">
                          <a:effectLst/>
                          <a:latin typeface="Twinkl" panose="02000000000000000000" pitchFamily="2" charset="77"/>
                        </a:rPr>
                        <a:t>1</a:t>
                      </a:r>
                    </a:p>
                  </a:txBody>
                  <a:tcPr marL="81790" marR="81790" marT="81790" marB="817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400" dirty="0">
                          <a:effectLst/>
                          <a:latin typeface="Twinkl" panose="02000000000000000000" pitchFamily="2" charset="77"/>
                        </a:rPr>
                        <a:t>1</a:t>
                      </a:r>
                    </a:p>
                  </a:txBody>
                  <a:tcPr marL="81790" marR="81790" marT="81790" marB="817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400" dirty="0">
                          <a:effectLst/>
                          <a:latin typeface="Twinkl" panose="02000000000000000000" pitchFamily="2" charset="77"/>
                        </a:rPr>
                        <a:t>1</a:t>
                      </a:r>
                    </a:p>
                  </a:txBody>
                  <a:tcPr marL="81790" marR="81790" marT="81790" marB="817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800" dirty="0">
                          <a:effectLst/>
                          <a:latin typeface="Twinkl" panose="02000000000000000000" pitchFamily="2" charset="77"/>
                        </a:rPr>
                        <a:t> </a:t>
                      </a: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520033"/>
                  </a:ext>
                </a:extLst>
              </a:tr>
            </a:tbl>
          </a:graphicData>
        </a:graphic>
      </p:graphicFrame>
      <p:sp>
        <p:nvSpPr>
          <p:cNvPr id="9" name="TextBox 8">
            <a:extLst>
              <a:ext uri="{FF2B5EF4-FFF2-40B4-BE49-F238E27FC236}">
                <a16:creationId xmlns:a16="http://schemas.microsoft.com/office/drawing/2014/main" id="{D2C7FF25-4BDA-5598-D3F5-ED6124402E75}"/>
              </a:ext>
            </a:extLst>
          </p:cNvPr>
          <p:cNvSpPr txBox="1"/>
          <p:nvPr/>
        </p:nvSpPr>
        <p:spPr>
          <a:xfrm>
            <a:off x="5079028" y="5383031"/>
            <a:ext cx="3261569" cy="772107"/>
          </a:xfrm>
          <a:prstGeom prst="rect">
            <a:avLst/>
          </a:prstGeom>
          <a:solidFill>
            <a:schemeClr val="bg1"/>
          </a:solidFill>
          <a:ln w="28575">
            <a:solidFill>
              <a:srgbClr val="689429"/>
            </a:solidFill>
          </a:ln>
        </p:spPr>
        <p:txBody>
          <a:bodyPr wrap="square" lIns="108000" tIns="108000" rIns="108000" bIns="108000" rtlCol="0">
            <a:spAutoFit/>
          </a:bodyPr>
          <a:lstStyle/>
          <a:p>
            <a:pPr rtl="0">
              <a:spcBef>
                <a:spcPts val="0"/>
              </a:spcBef>
              <a:spcAft>
                <a:spcPts val="0"/>
              </a:spcAft>
            </a:pPr>
            <a:r>
              <a:rPr lang="en-GB" sz="1800" b="0" i="0" u="none" strike="noStrike" dirty="0">
                <a:solidFill>
                  <a:srgbClr val="000000"/>
                </a:solidFill>
                <a:effectLst/>
                <a:latin typeface="Twinkl" panose="02000000000000000000" pitchFamily="2" charset="77"/>
              </a:rPr>
              <a:t>Joseph has not regrouped 15 ones for 1 ten and 5 ones.</a:t>
            </a:r>
            <a:endParaRPr lang="en-GB" b="0" dirty="0">
              <a:effectLst/>
              <a:latin typeface="Twinkl" panose="02000000000000000000" pitchFamily="2" charset="77"/>
            </a:endParaRPr>
          </a:p>
        </p:txBody>
      </p:sp>
      <p:graphicFrame>
        <p:nvGraphicFramePr>
          <p:cNvPr id="12" name="Table 11">
            <a:extLst>
              <a:ext uri="{FF2B5EF4-FFF2-40B4-BE49-F238E27FC236}">
                <a16:creationId xmlns:a16="http://schemas.microsoft.com/office/drawing/2014/main" id="{F79FC5EF-39AD-93A6-13C1-B56D58D27B95}"/>
              </a:ext>
            </a:extLst>
          </p:cNvPr>
          <p:cNvGraphicFramePr>
            <a:graphicFrameLocks noGrp="1"/>
          </p:cNvGraphicFramePr>
          <p:nvPr>
            <p:extLst>
              <p:ext uri="{D42A27DB-BD31-4B8C-83A1-F6EECF244321}">
                <p14:modId xmlns:p14="http://schemas.microsoft.com/office/powerpoint/2010/main" val="2843796663"/>
              </p:ext>
            </p:extLst>
          </p:nvPr>
        </p:nvGraphicFramePr>
        <p:xfrm>
          <a:off x="5720232" y="2704430"/>
          <a:ext cx="2620365" cy="2532934"/>
        </p:xfrm>
        <a:graphic>
          <a:graphicData uri="http://schemas.openxmlformats.org/drawingml/2006/table">
            <a:tbl>
              <a:tblPr/>
              <a:tblGrid>
                <a:gridCol w="524073">
                  <a:extLst>
                    <a:ext uri="{9D8B030D-6E8A-4147-A177-3AD203B41FA5}">
                      <a16:colId xmlns:a16="http://schemas.microsoft.com/office/drawing/2014/main" val="1930671654"/>
                    </a:ext>
                  </a:extLst>
                </a:gridCol>
                <a:gridCol w="524073">
                  <a:extLst>
                    <a:ext uri="{9D8B030D-6E8A-4147-A177-3AD203B41FA5}">
                      <a16:colId xmlns:a16="http://schemas.microsoft.com/office/drawing/2014/main" val="2163158450"/>
                    </a:ext>
                  </a:extLst>
                </a:gridCol>
                <a:gridCol w="524073">
                  <a:extLst>
                    <a:ext uri="{9D8B030D-6E8A-4147-A177-3AD203B41FA5}">
                      <a16:colId xmlns:a16="http://schemas.microsoft.com/office/drawing/2014/main" val="369138798"/>
                    </a:ext>
                  </a:extLst>
                </a:gridCol>
                <a:gridCol w="524073">
                  <a:extLst>
                    <a:ext uri="{9D8B030D-6E8A-4147-A177-3AD203B41FA5}">
                      <a16:colId xmlns:a16="http://schemas.microsoft.com/office/drawing/2014/main" val="326693207"/>
                    </a:ext>
                  </a:extLst>
                </a:gridCol>
                <a:gridCol w="524073">
                  <a:extLst>
                    <a:ext uri="{9D8B030D-6E8A-4147-A177-3AD203B41FA5}">
                      <a16:colId xmlns:a16="http://schemas.microsoft.com/office/drawing/2014/main" val="1454556435"/>
                    </a:ext>
                  </a:extLst>
                </a:gridCol>
              </a:tblGrid>
              <a:tr h="494168">
                <a:tc>
                  <a:txBody>
                    <a:bodyPr/>
                    <a:lstStyle/>
                    <a:p>
                      <a:pPr algn="ctr" fontAlgn="t"/>
                      <a:r>
                        <a:rPr lang="en-GB" sz="1800" dirty="0">
                          <a:effectLst/>
                          <a:latin typeface="Twinkl" panose="02000000000000000000" pitchFamily="2" charset="77"/>
                        </a:rPr>
                        <a:t> </a:t>
                      </a: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Th</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0C8E5"/>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H</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0C8E5"/>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T</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0C8E5"/>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O</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0C8E5"/>
                    </a:solidFill>
                  </a:tcPr>
                </a:tc>
                <a:extLst>
                  <a:ext uri="{0D108BD9-81ED-4DB2-BD59-A6C34878D82A}">
                    <a16:rowId xmlns:a16="http://schemas.microsoft.com/office/drawing/2014/main" val="137571282"/>
                  </a:ext>
                </a:extLst>
              </a:tr>
              <a:tr h="511443">
                <a:tc>
                  <a:txBody>
                    <a:bodyPr/>
                    <a:lstStyle/>
                    <a:p>
                      <a:pPr algn="ctr" fontAlgn="t"/>
                      <a:r>
                        <a:rPr lang="en-GB" sz="1800">
                          <a:effectLst/>
                          <a:latin typeface="Twinkl" panose="02000000000000000000" pitchFamily="2" charset="77"/>
                        </a:rPr>
                        <a:t> </a:t>
                      </a: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5</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8</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6</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8</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2724843"/>
                  </a:ext>
                </a:extLst>
              </a:tr>
              <a:tr h="511443">
                <a:tc>
                  <a:txBody>
                    <a:bodyPr/>
                    <a:lstStyle/>
                    <a:p>
                      <a:pPr algn="ctr" rtl="0" fontAlgn="t">
                        <a:spcBef>
                          <a:spcPts val="0"/>
                        </a:spcBef>
                        <a:spcAft>
                          <a:spcPts val="0"/>
                        </a:spcAft>
                      </a:pPr>
                      <a:r>
                        <a:rPr lang="en-GB" sz="1800" b="0" i="0" u="none" strike="noStrike">
                          <a:solidFill>
                            <a:srgbClr val="000000"/>
                          </a:solidFill>
                          <a:effectLst/>
                          <a:latin typeface="Twinkl" panose="02000000000000000000" pitchFamily="2" charset="77"/>
                        </a:rPr>
                        <a:t>+</a:t>
                      </a:r>
                      <a:endParaRPr lang="en-GB" sz="180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1</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2</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4</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7</a:t>
                      </a:r>
                      <a:endParaRPr lang="en-GB" sz="1800" dirty="0">
                        <a:effectLst/>
                        <a:latin typeface="Twinkl" panose="02000000000000000000" pitchFamily="2" charset="77"/>
                      </a:endParaRP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4048200"/>
                  </a:ext>
                </a:extLst>
              </a:tr>
              <a:tr h="507940">
                <a:tc>
                  <a:txBody>
                    <a:bodyPr/>
                    <a:lstStyle/>
                    <a:p>
                      <a:pPr algn="ctr" fontAlgn="t"/>
                      <a:r>
                        <a:rPr lang="en-GB" sz="1800" dirty="0">
                          <a:effectLst/>
                          <a:latin typeface="Twinkl" panose="02000000000000000000" pitchFamily="2" charset="77"/>
                        </a:rPr>
                        <a:t> </a:t>
                      </a: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800" dirty="0">
                          <a:effectLst/>
                          <a:latin typeface="Twinkl" panose="02000000000000000000" pitchFamily="2" charset="77"/>
                        </a:rPr>
                        <a:t>7</a:t>
                      </a: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800" dirty="0">
                          <a:effectLst/>
                          <a:latin typeface="Twinkl" panose="02000000000000000000" pitchFamily="2" charset="77"/>
                        </a:rPr>
                        <a:t>1</a:t>
                      </a: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800" dirty="0">
                          <a:effectLst/>
                          <a:latin typeface="Twinkl" panose="02000000000000000000" pitchFamily="2" charset="77"/>
                        </a:rPr>
                        <a:t>0</a:t>
                      </a: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800" dirty="0">
                          <a:effectLst/>
                          <a:latin typeface="Twinkl" panose="02000000000000000000" pitchFamily="2" charset="77"/>
                        </a:rPr>
                        <a:t>5</a:t>
                      </a: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974567"/>
                  </a:ext>
                </a:extLst>
              </a:tr>
              <a:tr h="507940">
                <a:tc>
                  <a:txBody>
                    <a:bodyPr/>
                    <a:lstStyle/>
                    <a:p>
                      <a:pPr algn="ctr" fontAlgn="t"/>
                      <a:r>
                        <a:rPr lang="en-GB" sz="1800">
                          <a:effectLst/>
                          <a:latin typeface="Twinkl" panose="02000000000000000000" pitchFamily="2" charset="77"/>
                        </a:rPr>
                        <a:t> </a:t>
                      </a: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400" dirty="0">
                          <a:effectLst/>
                          <a:latin typeface="Twinkl" panose="02000000000000000000" pitchFamily="2" charset="77"/>
                        </a:rPr>
                        <a:t>1</a:t>
                      </a:r>
                    </a:p>
                  </a:txBody>
                  <a:tcPr marL="81790" marR="81790" marT="81790" marB="817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400" dirty="0">
                          <a:effectLst/>
                          <a:latin typeface="Twinkl" panose="02000000000000000000" pitchFamily="2" charset="77"/>
                        </a:rPr>
                        <a:t>1</a:t>
                      </a:r>
                    </a:p>
                  </a:txBody>
                  <a:tcPr marL="81790" marR="81790" marT="81790" marB="817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endParaRPr lang="en-GB" sz="1400" dirty="0">
                        <a:effectLst/>
                        <a:latin typeface="Twinkl" panose="02000000000000000000" pitchFamily="2" charset="77"/>
                      </a:endParaRPr>
                    </a:p>
                  </a:txBody>
                  <a:tcPr marL="81790" marR="81790" marT="81790" marB="8179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800" dirty="0">
                          <a:effectLst/>
                          <a:latin typeface="Twinkl" panose="02000000000000000000" pitchFamily="2" charset="77"/>
                        </a:rPr>
                        <a:t> </a:t>
                      </a:r>
                    </a:p>
                  </a:txBody>
                  <a:tcPr marL="81790" marR="81790" marT="81790" marB="8179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520033"/>
                  </a:ext>
                </a:extLst>
              </a:tr>
            </a:tbl>
          </a:graphicData>
        </a:graphic>
      </p:graphicFrame>
      <p:grpSp>
        <p:nvGrpSpPr>
          <p:cNvPr id="13" name="Group 12">
            <a:extLst>
              <a:ext uri="{FF2B5EF4-FFF2-40B4-BE49-F238E27FC236}">
                <a16:creationId xmlns:a16="http://schemas.microsoft.com/office/drawing/2014/main" id="{9AF46529-DFA7-D0BB-6471-82DD4D85405A}"/>
              </a:ext>
            </a:extLst>
          </p:cNvPr>
          <p:cNvGrpSpPr/>
          <p:nvPr/>
        </p:nvGrpSpPr>
        <p:grpSpPr>
          <a:xfrm>
            <a:off x="755650" y="2071387"/>
            <a:ext cx="946375" cy="1009070"/>
            <a:chOff x="755650" y="1861351"/>
            <a:chExt cx="1244488" cy="1326932"/>
          </a:xfrm>
        </p:grpSpPr>
        <p:pic>
          <p:nvPicPr>
            <p:cNvPr id="14" name="Picture 13">
              <a:extLst>
                <a:ext uri="{FF2B5EF4-FFF2-40B4-BE49-F238E27FC236}">
                  <a16:creationId xmlns:a16="http://schemas.microsoft.com/office/drawing/2014/main" id="{B88C7B2A-4931-E5BC-FC58-2308BFC2F323}"/>
                </a:ext>
              </a:extLst>
            </p:cNvPr>
            <p:cNvPicPr>
              <a:picLocks noChangeAspect="1"/>
            </p:cNvPicPr>
            <p:nvPr/>
          </p:nvPicPr>
          <p:blipFill rotWithShape="1">
            <a:blip r:embed="rId4">
              <a:extLst>
                <a:ext uri="{28A0092B-C50C-407E-A947-70E740481C1C}">
                  <a14:useLocalDpi xmlns:a14="http://schemas.microsoft.com/office/drawing/2010/main" val="0"/>
                </a:ext>
              </a:extLst>
            </a:blip>
            <a:srcRect l="61855" t="6219" r="-4598" b="65202"/>
            <a:stretch/>
          </p:blipFill>
          <p:spPr>
            <a:xfrm flipH="1">
              <a:off x="755650" y="1861351"/>
              <a:ext cx="1244488" cy="1108908"/>
            </a:xfrm>
            <a:prstGeom prst="rect">
              <a:avLst/>
            </a:prstGeom>
            <a:solidFill>
              <a:srgbClr val="8ACBC0"/>
            </a:solidFill>
            <a:ln w="28575">
              <a:solidFill>
                <a:srgbClr val="2C9386"/>
              </a:solidFill>
            </a:ln>
          </p:spPr>
        </p:pic>
        <p:sp>
          <p:nvSpPr>
            <p:cNvPr id="15" name="Rectangle 14">
              <a:extLst>
                <a:ext uri="{FF2B5EF4-FFF2-40B4-BE49-F238E27FC236}">
                  <a16:creationId xmlns:a16="http://schemas.microsoft.com/office/drawing/2014/main" id="{F19820D3-C871-9AF3-B0C5-8D1C2C3379BB}"/>
                </a:ext>
              </a:extLst>
            </p:cNvPr>
            <p:cNvSpPr/>
            <p:nvPr/>
          </p:nvSpPr>
          <p:spPr>
            <a:xfrm>
              <a:off x="889522" y="2810959"/>
              <a:ext cx="995031" cy="377324"/>
            </a:xfrm>
            <a:prstGeom prst="rect">
              <a:avLst/>
            </a:prstGeom>
            <a:solidFill>
              <a:schemeClr val="bg1"/>
            </a:solidFill>
            <a:ln w="28575">
              <a:solidFill>
                <a:srgbClr val="2C9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Abi</a:t>
              </a:r>
            </a:p>
          </p:txBody>
        </p:sp>
      </p:grpSp>
      <p:grpSp>
        <p:nvGrpSpPr>
          <p:cNvPr id="17" name="Group 16">
            <a:extLst>
              <a:ext uri="{FF2B5EF4-FFF2-40B4-BE49-F238E27FC236}">
                <a16:creationId xmlns:a16="http://schemas.microsoft.com/office/drawing/2014/main" id="{7DC53D98-99BF-8E98-3293-ADB2A9B1EE2D}"/>
              </a:ext>
            </a:extLst>
          </p:cNvPr>
          <p:cNvGrpSpPr/>
          <p:nvPr/>
        </p:nvGrpSpPr>
        <p:grpSpPr>
          <a:xfrm>
            <a:off x="5081974" y="2071387"/>
            <a:ext cx="946375" cy="1009070"/>
            <a:chOff x="755650" y="1861351"/>
            <a:chExt cx="1244488" cy="1326932"/>
          </a:xfrm>
        </p:grpSpPr>
        <p:pic>
          <p:nvPicPr>
            <p:cNvPr id="18" name="Picture 17">
              <a:extLst>
                <a:ext uri="{FF2B5EF4-FFF2-40B4-BE49-F238E27FC236}">
                  <a16:creationId xmlns:a16="http://schemas.microsoft.com/office/drawing/2014/main" id="{B7D2F034-A7D3-04D9-F561-99832F1C1AFC}"/>
                </a:ext>
              </a:extLst>
            </p:cNvPr>
            <p:cNvPicPr>
              <a:picLocks noChangeAspect="1"/>
            </p:cNvPicPr>
            <p:nvPr/>
          </p:nvPicPr>
          <p:blipFill rotWithShape="1">
            <a:blip r:embed="rId5">
              <a:extLst>
                <a:ext uri="{28A0092B-C50C-407E-A947-70E740481C1C}">
                  <a14:useLocalDpi xmlns:a14="http://schemas.microsoft.com/office/drawing/2010/main" val="0"/>
                </a:ext>
              </a:extLst>
            </a:blip>
            <a:srcRect l="13227" t="-2675" r="11859" b="64552"/>
            <a:stretch/>
          </p:blipFill>
          <p:spPr>
            <a:xfrm>
              <a:off x="755650" y="1861351"/>
              <a:ext cx="1244488" cy="1108908"/>
            </a:xfrm>
            <a:prstGeom prst="rect">
              <a:avLst/>
            </a:prstGeom>
            <a:solidFill>
              <a:srgbClr val="AFDEF9"/>
            </a:solidFill>
            <a:ln w="28575">
              <a:solidFill>
                <a:srgbClr val="39A8E8"/>
              </a:solidFill>
            </a:ln>
          </p:spPr>
        </p:pic>
        <p:sp>
          <p:nvSpPr>
            <p:cNvPr id="19" name="Rectangle 18">
              <a:extLst>
                <a:ext uri="{FF2B5EF4-FFF2-40B4-BE49-F238E27FC236}">
                  <a16:creationId xmlns:a16="http://schemas.microsoft.com/office/drawing/2014/main" id="{F6E85E84-7462-5D2D-3860-AB09A0F48B3F}"/>
                </a:ext>
              </a:extLst>
            </p:cNvPr>
            <p:cNvSpPr/>
            <p:nvPr/>
          </p:nvSpPr>
          <p:spPr>
            <a:xfrm>
              <a:off x="850779" y="2810959"/>
              <a:ext cx="1069979" cy="377324"/>
            </a:xfrm>
            <a:prstGeom prst="rect">
              <a:avLst/>
            </a:prstGeom>
            <a:solidFill>
              <a:schemeClr val="bg1"/>
            </a:solidFill>
            <a:ln w="28575">
              <a:solidFill>
                <a:srgbClr val="39A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Joseph</a:t>
              </a:r>
            </a:p>
          </p:txBody>
        </p:sp>
      </p:grp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E4D1EE-5806-11EB-917B-A512D45A1B63}"/>
              </a:ext>
            </a:extLst>
          </p:cNvPr>
          <p:cNvSpPr/>
          <p:nvPr/>
        </p:nvSpPr>
        <p:spPr>
          <a:xfrm>
            <a:off x="445574" y="702862"/>
            <a:ext cx="5732589" cy="355276"/>
          </a:xfrm>
          <a:prstGeom prst="rect">
            <a:avLst/>
          </a:prstGeom>
          <a:solidFill>
            <a:srgbClr val="072F54"/>
          </a:solidFill>
        </p:spPr>
        <p:txBody>
          <a:bodyPr wrap="square" lIns="180000" tIns="36000" rIns="180000" bIns="72000" anchor="ctr">
            <a:spAutoFit/>
          </a:bodyPr>
          <a:lstStyle/>
          <a:p>
            <a:pPr rtl="0">
              <a:spcBef>
                <a:spcPts val="0"/>
              </a:spcBef>
              <a:spcAft>
                <a:spcPts val="0"/>
              </a:spcAft>
            </a:pPr>
            <a:r>
              <a:rPr lang="en-GB" sz="1600" b="1" i="0" u="none" strike="noStrike" dirty="0">
                <a:solidFill>
                  <a:srgbClr val="FFFFFF"/>
                </a:solidFill>
                <a:effectLst/>
                <a:latin typeface="Twinkl" panose="02000000000000000000" pitchFamily="2" charset="77"/>
              </a:rPr>
              <a:t>Add Two Four-Digit Numbers – More than One Exchange</a:t>
            </a:r>
            <a:endParaRPr lang="en-GB" sz="1400" b="0" dirty="0">
              <a:effectLst/>
              <a:latin typeface="Twinkl" panose="02000000000000000000" pitchFamily="2" charset="77"/>
            </a:endParaRPr>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10" name="Rectangle 9"/>
          <p:cNvSpPr/>
          <p:nvPr/>
        </p:nvSpPr>
        <p:spPr>
          <a:xfrm>
            <a:off x="6178163" y="702862"/>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6178163" y="701738"/>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D612981-F7B1-F5E9-ADE8-67C1B71F0FA3}"/>
              </a:ext>
            </a:extLst>
          </p:cNvPr>
          <p:cNvSpPr txBox="1"/>
          <p:nvPr/>
        </p:nvSpPr>
        <p:spPr>
          <a:xfrm>
            <a:off x="755650" y="1232955"/>
            <a:ext cx="7632700" cy="276999"/>
          </a:xfrm>
          <a:prstGeom prst="rect">
            <a:avLst/>
          </a:prstGeom>
          <a:noFill/>
        </p:spPr>
        <p:txBody>
          <a:bodyPr wrap="square" lIns="0" tIns="0" rIns="0" bIns="0" rtlCol="0">
            <a:spAutoFit/>
          </a:bodyPr>
          <a:lstStyle/>
          <a:p>
            <a:pPr rtl="0">
              <a:spcBef>
                <a:spcPts val="0"/>
              </a:spcBef>
              <a:spcAft>
                <a:spcPts val="0"/>
              </a:spcAft>
            </a:pPr>
            <a:r>
              <a:rPr lang="en-GB" sz="1800" b="0" i="0" u="none" strike="noStrike" dirty="0">
                <a:solidFill>
                  <a:srgbClr val="000000"/>
                </a:solidFill>
                <a:effectLst/>
                <a:latin typeface="Twinkl" panose="02000000000000000000" pitchFamily="2" charset="77"/>
              </a:rPr>
              <a:t>Is Emily’s statement true or false? Explain your answer.</a:t>
            </a:r>
            <a:endParaRPr lang="en-GB" b="0" dirty="0">
              <a:effectLst/>
              <a:latin typeface="Twinkl" panose="02000000000000000000" pitchFamily="2" charset="77"/>
            </a:endParaRPr>
          </a:p>
        </p:txBody>
      </p:sp>
      <p:pic>
        <p:nvPicPr>
          <p:cNvPr id="5" name="Picture 4">
            <a:extLst>
              <a:ext uri="{FF2B5EF4-FFF2-40B4-BE49-F238E27FC236}">
                <a16:creationId xmlns:a16="http://schemas.microsoft.com/office/drawing/2014/main" id="{22FD1447-7738-1033-4B36-9D2EF99479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04" t="-2794" r="-14111" b="-3307"/>
          <a:stretch/>
        </p:blipFill>
        <p:spPr>
          <a:xfrm>
            <a:off x="9033536" y="2870421"/>
            <a:ext cx="841708" cy="3088566"/>
          </a:xfrm>
          <a:prstGeom prst="rect">
            <a:avLst/>
          </a:prstGeom>
          <a:solidFill>
            <a:schemeClr val="bg1"/>
          </a:solidFill>
          <a:ln>
            <a:solidFill>
              <a:schemeClr val="tx1"/>
            </a:solidFill>
          </a:ln>
        </p:spPr>
      </p:pic>
      <p:sp>
        <p:nvSpPr>
          <p:cNvPr id="9" name="TextBox 8">
            <a:extLst>
              <a:ext uri="{FF2B5EF4-FFF2-40B4-BE49-F238E27FC236}">
                <a16:creationId xmlns:a16="http://schemas.microsoft.com/office/drawing/2014/main" id="{D2C7FF25-4BDA-5598-D3F5-ED6124402E75}"/>
              </a:ext>
            </a:extLst>
          </p:cNvPr>
          <p:cNvSpPr txBox="1"/>
          <p:nvPr/>
        </p:nvSpPr>
        <p:spPr>
          <a:xfrm>
            <a:off x="4137700" y="4619490"/>
            <a:ext cx="4174104" cy="1049106"/>
          </a:xfrm>
          <a:prstGeom prst="rect">
            <a:avLst/>
          </a:prstGeom>
          <a:solidFill>
            <a:schemeClr val="bg1"/>
          </a:solidFill>
          <a:ln w="28575">
            <a:solidFill>
              <a:srgbClr val="689429"/>
            </a:solidFill>
          </a:ln>
        </p:spPr>
        <p:txBody>
          <a:bodyPr wrap="square" lIns="108000" tIns="108000" rIns="108000" bIns="108000" rtlCol="0">
            <a:spAutoFit/>
          </a:bodyPr>
          <a:lstStyle/>
          <a:p>
            <a:pPr rtl="0">
              <a:spcBef>
                <a:spcPts val="0"/>
              </a:spcBef>
              <a:spcAft>
                <a:spcPts val="0"/>
              </a:spcAft>
            </a:pPr>
            <a:r>
              <a:rPr lang="en-GB" sz="1800" b="0" i="0" u="none" strike="noStrike" dirty="0">
                <a:solidFill>
                  <a:srgbClr val="000000"/>
                </a:solidFill>
                <a:effectLst/>
                <a:latin typeface="Twinkl" panose="02000000000000000000" pitchFamily="2" charset="77"/>
              </a:rPr>
              <a:t>Emily’s statement is false because you will have to regroup three times to complete this calculation correctly.</a:t>
            </a:r>
            <a:endParaRPr lang="en-GB" b="0" dirty="0">
              <a:effectLst/>
              <a:latin typeface="Twinkl" panose="02000000000000000000" pitchFamily="2" charset="77"/>
            </a:endParaRPr>
          </a:p>
        </p:txBody>
      </p:sp>
      <p:grpSp>
        <p:nvGrpSpPr>
          <p:cNvPr id="13" name="Group 12">
            <a:extLst>
              <a:ext uri="{FF2B5EF4-FFF2-40B4-BE49-F238E27FC236}">
                <a16:creationId xmlns:a16="http://schemas.microsoft.com/office/drawing/2014/main" id="{9AF46529-DFA7-D0BB-6471-82DD4D85405A}"/>
              </a:ext>
            </a:extLst>
          </p:cNvPr>
          <p:cNvGrpSpPr/>
          <p:nvPr/>
        </p:nvGrpSpPr>
        <p:grpSpPr>
          <a:xfrm>
            <a:off x="2208792" y="3374757"/>
            <a:ext cx="946375" cy="1009070"/>
            <a:chOff x="755650" y="1861351"/>
            <a:chExt cx="1244488" cy="1326932"/>
          </a:xfrm>
        </p:grpSpPr>
        <p:pic>
          <p:nvPicPr>
            <p:cNvPr id="14" name="Picture 13">
              <a:extLst>
                <a:ext uri="{FF2B5EF4-FFF2-40B4-BE49-F238E27FC236}">
                  <a16:creationId xmlns:a16="http://schemas.microsoft.com/office/drawing/2014/main" id="{B88C7B2A-4931-E5BC-FC58-2308BFC2F323}"/>
                </a:ext>
              </a:extLst>
            </p:cNvPr>
            <p:cNvPicPr>
              <a:picLocks noChangeAspect="1"/>
            </p:cNvPicPr>
            <p:nvPr/>
          </p:nvPicPr>
          <p:blipFill rotWithShape="1">
            <a:blip r:embed="rId4">
              <a:extLst>
                <a:ext uri="{28A0092B-C50C-407E-A947-70E740481C1C}">
                  <a14:useLocalDpi xmlns:a14="http://schemas.microsoft.com/office/drawing/2010/main" val="0"/>
                </a:ext>
              </a:extLst>
            </a:blip>
            <a:srcRect l="-9288" t="-2374" r="9288" b="31942"/>
            <a:stretch/>
          </p:blipFill>
          <p:spPr>
            <a:xfrm flipH="1">
              <a:off x="755650" y="1861351"/>
              <a:ext cx="1244488" cy="1108908"/>
            </a:xfrm>
            <a:prstGeom prst="rect">
              <a:avLst/>
            </a:prstGeom>
            <a:solidFill>
              <a:srgbClr val="8ACBC0"/>
            </a:solidFill>
            <a:ln w="28575">
              <a:solidFill>
                <a:srgbClr val="2C9386"/>
              </a:solidFill>
            </a:ln>
          </p:spPr>
        </p:pic>
        <p:sp>
          <p:nvSpPr>
            <p:cNvPr id="15" name="Rectangle 14">
              <a:extLst>
                <a:ext uri="{FF2B5EF4-FFF2-40B4-BE49-F238E27FC236}">
                  <a16:creationId xmlns:a16="http://schemas.microsoft.com/office/drawing/2014/main" id="{F19820D3-C871-9AF3-B0C5-8D1C2C3379BB}"/>
                </a:ext>
              </a:extLst>
            </p:cNvPr>
            <p:cNvSpPr/>
            <p:nvPr/>
          </p:nvSpPr>
          <p:spPr>
            <a:xfrm>
              <a:off x="889522" y="2810959"/>
              <a:ext cx="995031" cy="377324"/>
            </a:xfrm>
            <a:prstGeom prst="rect">
              <a:avLst/>
            </a:prstGeom>
            <a:solidFill>
              <a:schemeClr val="bg1"/>
            </a:solidFill>
            <a:ln w="28575">
              <a:solidFill>
                <a:srgbClr val="2C9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Emily</a:t>
              </a:r>
            </a:p>
          </p:txBody>
        </p:sp>
      </p:grpSp>
      <p:graphicFrame>
        <p:nvGraphicFramePr>
          <p:cNvPr id="6" name="Table 5">
            <a:extLst>
              <a:ext uri="{FF2B5EF4-FFF2-40B4-BE49-F238E27FC236}">
                <a16:creationId xmlns:a16="http://schemas.microsoft.com/office/drawing/2014/main" id="{401D6D22-DAD8-6884-94D5-FE2177CA503F}"/>
              </a:ext>
            </a:extLst>
          </p:cNvPr>
          <p:cNvGraphicFramePr>
            <a:graphicFrameLocks noGrp="1"/>
          </p:cNvGraphicFramePr>
          <p:nvPr>
            <p:extLst>
              <p:ext uri="{D42A27DB-BD31-4B8C-83A1-F6EECF244321}">
                <p14:modId xmlns:p14="http://schemas.microsoft.com/office/powerpoint/2010/main" val="1748559190"/>
              </p:ext>
            </p:extLst>
          </p:nvPr>
        </p:nvGraphicFramePr>
        <p:xfrm>
          <a:off x="4153264" y="1818362"/>
          <a:ext cx="4174104" cy="2565465"/>
        </p:xfrm>
        <a:graphic>
          <a:graphicData uri="http://schemas.openxmlformats.org/drawingml/2006/table">
            <a:tbl>
              <a:tblPr/>
              <a:tblGrid>
                <a:gridCol w="1043526">
                  <a:extLst>
                    <a:ext uri="{9D8B030D-6E8A-4147-A177-3AD203B41FA5}">
                      <a16:colId xmlns:a16="http://schemas.microsoft.com/office/drawing/2014/main" val="3952491882"/>
                    </a:ext>
                  </a:extLst>
                </a:gridCol>
                <a:gridCol w="1043526">
                  <a:extLst>
                    <a:ext uri="{9D8B030D-6E8A-4147-A177-3AD203B41FA5}">
                      <a16:colId xmlns:a16="http://schemas.microsoft.com/office/drawing/2014/main" val="298261308"/>
                    </a:ext>
                  </a:extLst>
                </a:gridCol>
                <a:gridCol w="1043526">
                  <a:extLst>
                    <a:ext uri="{9D8B030D-6E8A-4147-A177-3AD203B41FA5}">
                      <a16:colId xmlns:a16="http://schemas.microsoft.com/office/drawing/2014/main" val="1784432422"/>
                    </a:ext>
                  </a:extLst>
                </a:gridCol>
                <a:gridCol w="1043526">
                  <a:extLst>
                    <a:ext uri="{9D8B030D-6E8A-4147-A177-3AD203B41FA5}">
                      <a16:colId xmlns:a16="http://schemas.microsoft.com/office/drawing/2014/main" val="3554879109"/>
                    </a:ext>
                  </a:extLst>
                </a:gridCol>
              </a:tblGrid>
              <a:tr h="458012">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Th</a:t>
                      </a:r>
                      <a:endParaRPr lang="en-GB" sz="1800" dirty="0">
                        <a:effectLst/>
                        <a:latin typeface="Twinkl" panose="02000000000000000000" pitchFamily="2" charset="77"/>
                      </a:endParaRP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8E5"/>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H</a:t>
                      </a:r>
                      <a:endParaRPr lang="en-GB" sz="1800" dirty="0">
                        <a:effectLst/>
                        <a:latin typeface="Twinkl" panose="02000000000000000000" pitchFamily="2" charset="77"/>
                      </a:endParaRP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8E5"/>
                    </a:solidFill>
                  </a:tcPr>
                </a:tc>
                <a:tc>
                  <a:txBody>
                    <a:bodyPr/>
                    <a:lstStyle/>
                    <a:p>
                      <a:pPr algn="ctr" rtl="0" fontAlgn="t">
                        <a:spcBef>
                          <a:spcPts val="0"/>
                        </a:spcBef>
                        <a:spcAft>
                          <a:spcPts val="0"/>
                        </a:spcAft>
                      </a:pPr>
                      <a:r>
                        <a:rPr lang="en-GB" sz="1800" b="0" i="0" u="none" strike="noStrike">
                          <a:solidFill>
                            <a:srgbClr val="000000"/>
                          </a:solidFill>
                          <a:effectLst/>
                          <a:latin typeface="Twinkl" panose="02000000000000000000" pitchFamily="2" charset="77"/>
                        </a:rPr>
                        <a:t>T</a:t>
                      </a:r>
                      <a:endParaRPr lang="en-GB" sz="1800">
                        <a:effectLst/>
                        <a:latin typeface="Twinkl" panose="02000000000000000000" pitchFamily="2" charset="77"/>
                      </a:endParaRP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8E5"/>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O</a:t>
                      </a:r>
                      <a:endParaRPr lang="en-GB" sz="1800" dirty="0">
                        <a:effectLst/>
                        <a:latin typeface="Twinkl" panose="02000000000000000000" pitchFamily="2" charset="77"/>
                      </a:endParaRP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0C8E5"/>
                    </a:solidFill>
                  </a:tcPr>
                </a:tc>
                <a:extLst>
                  <a:ext uri="{0D108BD9-81ED-4DB2-BD59-A6C34878D82A}">
                    <a16:rowId xmlns:a16="http://schemas.microsoft.com/office/drawing/2014/main" val="1771833115"/>
                  </a:ext>
                </a:extLst>
              </a:tr>
              <a:tr h="1087185">
                <a:tc>
                  <a:txBody>
                    <a:bodyPr/>
                    <a:lstStyle/>
                    <a:p>
                      <a:pPr fontAlgn="t"/>
                      <a:r>
                        <a:rPr lang="en-GB" sz="1800" dirty="0">
                          <a:effectLst/>
                          <a:latin typeface="Twinkl" panose="02000000000000000000" pitchFamily="2" charset="77"/>
                        </a:rPr>
                        <a:t> </a:t>
                      </a: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br>
                        <a:rPr lang="en-GB" sz="1800" dirty="0">
                          <a:effectLst/>
                          <a:latin typeface="Twinkl" panose="02000000000000000000" pitchFamily="2" charset="77"/>
                        </a:rPr>
                      </a:br>
                      <a:br>
                        <a:rPr lang="en-GB" sz="1800" dirty="0">
                          <a:effectLst/>
                          <a:latin typeface="Twinkl" panose="02000000000000000000" pitchFamily="2" charset="77"/>
                        </a:rPr>
                      </a:br>
                      <a:endParaRPr lang="en-GB" sz="1800" dirty="0">
                        <a:effectLst/>
                        <a:latin typeface="Twinkl" panose="02000000000000000000" pitchFamily="2" charset="77"/>
                      </a:endParaRP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484590"/>
                  </a:ext>
                </a:extLst>
              </a:tr>
              <a:tr h="230920">
                <a:tc>
                  <a:txBody>
                    <a:bodyPr/>
                    <a:lstStyle/>
                    <a:p>
                      <a:pPr fontAlgn="t"/>
                      <a:br>
                        <a:rPr lang="en-GB" sz="1800" dirty="0">
                          <a:effectLst/>
                          <a:latin typeface="Twinkl" panose="02000000000000000000" pitchFamily="2" charset="77"/>
                        </a:rPr>
                      </a:br>
                      <a:endParaRPr lang="en-GB" sz="1800" dirty="0">
                        <a:effectLst/>
                        <a:latin typeface="Twinkl" panose="02000000000000000000" pitchFamily="2" charset="77"/>
                      </a:endParaRP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en-GB" sz="1800" dirty="0">
                          <a:effectLst/>
                          <a:latin typeface="Twinkl" panose="02000000000000000000" pitchFamily="2" charset="77"/>
                        </a:rPr>
                        <a:t> </a:t>
                      </a:r>
                    </a:p>
                    <a:p>
                      <a:pPr fontAlgn="t"/>
                      <a:endParaRPr lang="en-GB" sz="1800" dirty="0">
                        <a:effectLst/>
                        <a:latin typeface="Twinkl" panose="02000000000000000000" pitchFamily="2" charset="77"/>
                      </a:endParaRPr>
                    </a:p>
                    <a:p>
                      <a:pPr fontAlgn="t"/>
                      <a:endParaRPr lang="en-GB" sz="1800" dirty="0">
                        <a:effectLst/>
                        <a:latin typeface="Twinkl" panose="02000000000000000000" pitchFamily="2" charset="77"/>
                      </a:endParaRP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fontAlgn="t"/>
                      <a:r>
                        <a:rPr lang="en-GB" sz="1800" dirty="0">
                          <a:effectLst/>
                          <a:latin typeface="Twinkl" panose="02000000000000000000" pitchFamily="2" charset="77"/>
                        </a:rPr>
                        <a:t> </a:t>
                      </a: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1001846"/>
                  </a:ext>
                </a:extLst>
              </a:tr>
            </a:tbl>
          </a:graphicData>
        </a:graphic>
      </p:graphicFrame>
      <p:pic>
        <p:nvPicPr>
          <p:cNvPr id="8" name="Picture 7" descr="A group of colorful circles with numbers&#10;&#10;Description automatically generated">
            <a:extLst>
              <a:ext uri="{FF2B5EF4-FFF2-40B4-BE49-F238E27FC236}">
                <a16:creationId xmlns:a16="http://schemas.microsoft.com/office/drawing/2014/main" id="{03CED23D-68BE-88C2-647E-09FE0C16C610}"/>
              </a:ext>
            </a:extLst>
          </p:cNvPr>
          <p:cNvPicPr>
            <a:picLocks noChangeAspect="1"/>
          </p:cNvPicPr>
          <p:nvPr/>
        </p:nvPicPr>
        <p:blipFill rotWithShape="1">
          <a:blip r:embed="rId5">
            <a:extLst>
              <a:ext uri="{28A0092B-C50C-407E-A947-70E740481C1C}">
                <a14:useLocalDpi xmlns:a14="http://schemas.microsoft.com/office/drawing/2010/main" val="0"/>
              </a:ext>
            </a:extLst>
          </a:blip>
          <a:srcRect l="38937" t="16339" r="49776" b="68419"/>
          <a:stretch/>
        </p:blipFill>
        <p:spPr>
          <a:xfrm>
            <a:off x="5208192" y="2303086"/>
            <a:ext cx="356515" cy="340458"/>
          </a:xfrm>
          <a:prstGeom prst="rect">
            <a:avLst/>
          </a:prstGeom>
        </p:spPr>
      </p:pic>
      <p:pic>
        <p:nvPicPr>
          <p:cNvPr id="16" name="Picture 15" descr="A group of colorful circles with numbers&#10;&#10;Description automatically generated">
            <a:extLst>
              <a:ext uri="{FF2B5EF4-FFF2-40B4-BE49-F238E27FC236}">
                <a16:creationId xmlns:a16="http://schemas.microsoft.com/office/drawing/2014/main" id="{501E3DE8-ED89-5527-DA27-135CC66E333E}"/>
              </a:ext>
            </a:extLst>
          </p:cNvPr>
          <p:cNvPicPr>
            <a:picLocks noChangeAspect="1"/>
          </p:cNvPicPr>
          <p:nvPr/>
        </p:nvPicPr>
        <p:blipFill rotWithShape="1">
          <a:blip r:embed="rId5">
            <a:extLst>
              <a:ext uri="{28A0092B-C50C-407E-A947-70E740481C1C}">
                <a14:useLocalDpi xmlns:a14="http://schemas.microsoft.com/office/drawing/2010/main" val="0"/>
              </a:ext>
            </a:extLst>
          </a:blip>
          <a:srcRect l="50830" t="16482" r="37883" b="67487"/>
          <a:stretch/>
        </p:blipFill>
        <p:spPr>
          <a:xfrm>
            <a:off x="4168668" y="2303086"/>
            <a:ext cx="356515" cy="358054"/>
          </a:xfrm>
          <a:prstGeom prst="rect">
            <a:avLst/>
          </a:prstGeom>
        </p:spPr>
      </p:pic>
      <p:pic>
        <p:nvPicPr>
          <p:cNvPr id="21" name="Picture 20" descr="A group of colorful circles with numbers&#10;&#10;Description automatically generated">
            <a:extLst>
              <a:ext uri="{FF2B5EF4-FFF2-40B4-BE49-F238E27FC236}">
                <a16:creationId xmlns:a16="http://schemas.microsoft.com/office/drawing/2014/main" id="{572FBA04-5BDA-6FD0-96F4-77A7AF8055B9}"/>
              </a:ext>
            </a:extLst>
          </p:cNvPr>
          <p:cNvPicPr>
            <a:picLocks noChangeAspect="1"/>
          </p:cNvPicPr>
          <p:nvPr/>
        </p:nvPicPr>
        <p:blipFill rotWithShape="1">
          <a:blip r:embed="rId5">
            <a:extLst>
              <a:ext uri="{28A0092B-C50C-407E-A947-70E740481C1C}">
                <a14:useLocalDpi xmlns:a14="http://schemas.microsoft.com/office/drawing/2010/main" val="0"/>
              </a:ext>
            </a:extLst>
          </a:blip>
          <a:srcRect l="38937" t="16339" r="49776" b="68419"/>
          <a:stretch/>
        </p:blipFill>
        <p:spPr>
          <a:xfrm>
            <a:off x="5537744" y="2303086"/>
            <a:ext cx="356515" cy="340458"/>
          </a:xfrm>
          <a:prstGeom prst="rect">
            <a:avLst/>
          </a:prstGeom>
        </p:spPr>
      </p:pic>
      <p:pic>
        <p:nvPicPr>
          <p:cNvPr id="22" name="Picture 21" descr="A group of colorful circles with numbers&#10;&#10;Description automatically generated">
            <a:extLst>
              <a:ext uri="{FF2B5EF4-FFF2-40B4-BE49-F238E27FC236}">
                <a16:creationId xmlns:a16="http://schemas.microsoft.com/office/drawing/2014/main" id="{5A58A006-C5F3-18AD-13D7-7E5792CA424C}"/>
              </a:ext>
            </a:extLst>
          </p:cNvPr>
          <p:cNvPicPr>
            <a:picLocks noChangeAspect="1"/>
          </p:cNvPicPr>
          <p:nvPr/>
        </p:nvPicPr>
        <p:blipFill rotWithShape="1">
          <a:blip r:embed="rId5">
            <a:extLst>
              <a:ext uri="{28A0092B-C50C-407E-A947-70E740481C1C}">
                <a14:useLocalDpi xmlns:a14="http://schemas.microsoft.com/office/drawing/2010/main" val="0"/>
              </a:ext>
            </a:extLst>
          </a:blip>
          <a:srcRect l="27535" t="14699" r="61178" b="67364"/>
          <a:stretch/>
        </p:blipFill>
        <p:spPr>
          <a:xfrm>
            <a:off x="6262934" y="2278188"/>
            <a:ext cx="356515" cy="400642"/>
          </a:xfrm>
          <a:prstGeom prst="rect">
            <a:avLst/>
          </a:prstGeom>
        </p:spPr>
      </p:pic>
      <p:pic>
        <p:nvPicPr>
          <p:cNvPr id="23" name="Picture 22" descr="A group of colorful circles with numbers&#10;&#10;Description automatically generated">
            <a:extLst>
              <a:ext uri="{FF2B5EF4-FFF2-40B4-BE49-F238E27FC236}">
                <a16:creationId xmlns:a16="http://schemas.microsoft.com/office/drawing/2014/main" id="{C586709D-34D6-24CC-A27D-AF00A29352FA}"/>
              </a:ext>
            </a:extLst>
          </p:cNvPr>
          <p:cNvPicPr>
            <a:picLocks noChangeAspect="1"/>
          </p:cNvPicPr>
          <p:nvPr/>
        </p:nvPicPr>
        <p:blipFill rotWithShape="1">
          <a:blip r:embed="rId5">
            <a:extLst>
              <a:ext uri="{28A0092B-C50C-407E-A947-70E740481C1C}">
                <a14:useLocalDpi xmlns:a14="http://schemas.microsoft.com/office/drawing/2010/main" val="0"/>
              </a:ext>
            </a:extLst>
          </a:blip>
          <a:srcRect l="27535" t="14699" r="61178" b="67364"/>
          <a:stretch/>
        </p:blipFill>
        <p:spPr>
          <a:xfrm>
            <a:off x="6592409" y="2278188"/>
            <a:ext cx="356515" cy="400642"/>
          </a:xfrm>
          <a:prstGeom prst="rect">
            <a:avLst/>
          </a:prstGeom>
        </p:spPr>
      </p:pic>
      <p:pic>
        <p:nvPicPr>
          <p:cNvPr id="24" name="Picture 23" descr="A group of colorful circles with numbers&#10;&#10;Description automatically generated">
            <a:extLst>
              <a:ext uri="{FF2B5EF4-FFF2-40B4-BE49-F238E27FC236}">
                <a16:creationId xmlns:a16="http://schemas.microsoft.com/office/drawing/2014/main" id="{2C7B5679-DD1B-E6ED-8A89-3D3AA11E34DD}"/>
              </a:ext>
            </a:extLst>
          </p:cNvPr>
          <p:cNvPicPr>
            <a:picLocks noChangeAspect="1"/>
          </p:cNvPicPr>
          <p:nvPr/>
        </p:nvPicPr>
        <p:blipFill rotWithShape="1">
          <a:blip r:embed="rId5">
            <a:extLst>
              <a:ext uri="{28A0092B-C50C-407E-A947-70E740481C1C}">
                <a14:useLocalDpi xmlns:a14="http://schemas.microsoft.com/office/drawing/2010/main" val="0"/>
              </a:ext>
            </a:extLst>
          </a:blip>
          <a:srcRect l="15693" t="15551" r="72639" b="68419"/>
          <a:stretch/>
        </p:blipFill>
        <p:spPr>
          <a:xfrm>
            <a:off x="7287308" y="2306031"/>
            <a:ext cx="368535" cy="358054"/>
          </a:xfrm>
          <a:prstGeom prst="rect">
            <a:avLst/>
          </a:prstGeom>
        </p:spPr>
      </p:pic>
      <p:pic>
        <p:nvPicPr>
          <p:cNvPr id="25" name="Picture 24" descr="A group of colorful circles with numbers&#10;&#10;Description automatically generated">
            <a:extLst>
              <a:ext uri="{FF2B5EF4-FFF2-40B4-BE49-F238E27FC236}">
                <a16:creationId xmlns:a16="http://schemas.microsoft.com/office/drawing/2014/main" id="{58092956-1CE5-51FA-AED5-0923B34CE997}"/>
              </a:ext>
            </a:extLst>
          </p:cNvPr>
          <p:cNvPicPr>
            <a:picLocks noChangeAspect="1"/>
          </p:cNvPicPr>
          <p:nvPr/>
        </p:nvPicPr>
        <p:blipFill rotWithShape="1">
          <a:blip r:embed="rId5">
            <a:extLst>
              <a:ext uri="{28A0092B-C50C-407E-A947-70E740481C1C}">
                <a14:useLocalDpi xmlns:a14="http://schemas.microsoft.com/office/drawing/2010/main" val="0"/>
              </a:ext>
            </a:extLst>
          </a:blip>
          <a:srcRect l="15693" t="15551" r="72639" b="68419"/>
          <a:stretch/>
        </p:blipFill>
        <p:spPr>
          <a:xfrm>
            <a:off x="7617588" y="2302811"/>
            <a:ext cx="368535" cy="358054"/>
          </a:xfrm>
          <a:prstGeom prst="rect">
            <a:avLst/>
          </a:prstGeom>
        </p:spPr>
      </p:pic>
      <p:pic>
        <p:nvPicPr>
          <p:cNvPr id="26" name="Picture 25" descr="A group of colorful circles with numbers&#10;&#10;Description automatically generated">
            <a:extLst>
              <a:ext uri="{FF2B5EF4-FFF2-40B4-BE49-F238E27FC236}">
                <a16:creationId xmlns:a16="http://schemas.microsoft.com/office/drawing/2014/main" id="{8F853050-636A-84BB-412E-67744BF0BB5B}"/>
              </a:ext>
            </a:extLst>
          </p:cNvPr>
          <p:cNvPicPr>
            <a:picLocks noChangeAspect="1"/>
          </p:cNvPicPr>
          <p:nvPr/>
        </p:nvPicPr>
        <p:blipFill rotWithShape="1">
          <a:blip r:embed="rId5">
            <a:extLst>
              <a:ext uri="{28A0092B-C50C-407E-A947-70E740481C1C}">
                <a14:useLocalDpi xmlns:a14="http://schemas.microsoft.com/office/drawing/2010/main" val="0"/>
              </a:ext>
            </a:extLst>
          </a:blip>
          <a:srcRect l="15693" t="15551" r="72639" b="68419"/>
          <a:stretch/>
        </p:blipFill>
        <p:spPr>
          <a:xfrm>
            <a:off x="7947200" y="2304777"/>
            <a:ext cx="368535" cy="358054"/>
          </a:xfrm>
          <a:prstGeom prst="rect">
            <a:avLst/>
          </a:prstGeom>
        </p:spPr>
      </p:pic>
      <p:pic>
        <p:nvPicPr>
          <p:cNvPr id="27" name="Picture 26" descr="A group of colorful circles with numbers&#10;&#10;Description automatically generated">
            <a:extLst>
              <a:ext uri="{FF2B5EF4-FFF2-40B4-BE49-F238E27FC236}">
                <a16:creationId xmlns:a16="http://schemas.microsoft.com/office/drawing/2014/main" id="{F05FCA9D-A176-64A3-9957-4A5EC5F881FE}"/>
              </a:ext>
            </a:extLst>
          </p:cNvPr>
          <p:cNvPicPr>
            <a:picLocks noChangeAspect="1"/>
          </p:cNvPicPr>
          <p:nvPr/>
        </p:nvPicPr>
        <p:blipFill rotWithShape="1">
          <a:blip r:embed="rId5">
            <a:extLst>
              <a:ext uri="{28A0092B-C50C-407E-A947-70E740481C1C}">
                <a14:useLocalDpi xmlns:a14="http://schemas.microsoft.com/office/drawing/2010/main" val="0"/>
              </a:ext>
            </a:extLst>
          </a:blip>
          <a:srcRect l="15693" t="15551" r="72639" b="68419"/>
          <a:stretch/>
        </p:blipFill>
        <p:spPr>
          <a:xfrm>
            <a:off x="7284668" y="2623472"/>
            <a:ext cx="368535" cy="358054"/>
          </a:xfrm>
          <a:prstGeom prst="rect">
            <a:avLst/>
          </a:prstGeom>
        </p:spPr>
      </p:pic>
      <p:pic>
        <p:nvPicPr>
          <p:cNvPr id="28" name="Picture 27" descr="A group of colorful circles with numbers&#10;&#10;Description automatically generated">
            <a:extLst>
              <a:ext uri="{FF2B5EF4-FFF2-40B4-BE49-F238E27FC236}">
                <a16:creationId xmlns:a16="http://schemas.microsoft.com/office/drawing/2014/main" id="{B370D9C0-C2BF-A4C2-5B44-1842A6D5F3AA}"/>
              </a:ext>
            </a:extLst>
          </p:cNvPr>
          <p:cNvPicPr>
            <a:picLocks noChangeAspect="1"/>
          </p:cNvPicPr>
          <p:nvPr/>
        </p:nvPicPr>
        <p:blipFill rotWithShape="1">
          <a:blip r:embed="rId5">
            <a:extLst>
              <a:ext uri="{28A0092B-C50C-407E-A947-70E740481C1C}">
                <a14:useLocalDpi xmlns:a14="http://schemas.microsoft.com/office/drawing/2010/main" val="0"/>
              </a:ext>
            </a:extLst>
          </a:blip>
          <a:srcRect l="15693" t="15551" r="72639" b="68419"/>
          <a:stretch/>
        </p:blipFill>
        <p:spPr>
          <a:xfrm>
            <a:off x="7614948" y="2620252"/>
            <a:ext cx="368535" cy="358054"/>
          </a:xfrm>
          <a:prstGeom prst="rect">
            <a:avLst/>
          </a:prstGeom>
        </p:spPr>
      </p:pic>
      <p:pic>
        <p:nvPicPr>
          <p:cNvPr id="29" name="Picture 28" descr="A group of colorful circles with numbers&#10;&#10;Description automatically generated">
            <a:extLst>
              <a:ext uri="{FF2B5EF4-FFF2-40B4-BE49-F238E27FC236}">
                <a16:creationId xmlns:a16="http://schemas.microsoft.com/office/drawing/2014/main" id="{3FCEEA82-FC2E-EB65-2897-EE6E63CFD5DC}"/>
              </a:ext>
            </a:extLst>
          </p:cNvPr>
          <p:cNvPicPr>
            <a:picLocks noChangeAspect="1"/>
          </p:cNvPicPr>
          <p:nvPr/>
        </p:nvPicPr>
        <p:blipFill rotWithShape="1">
          <a:blip r:embed="rId5">
            <a:extLst>
              <a:ext uri="{28A0092B-C50C-407E-A947-70E740481C1C}">
                <a14:useLocalDpi xmlns:a14="http://schemas.microsoft.com/office/drawing/2010/main" val="0"/>
              </a:ext>
            </a:extLst>
          </a:blip>
          <a:srcRect l="38937" t="16339" r="49776" b="68419"/>
          <a:stretch/>
        </p:blipFill>
        <p:spPr>
          <a:xfrm>
            <a:off x="5860836" y="2303086"/>
            <a:ext cx="356515" cy="340458"/>
          </a:xfrm>
          <a:prstGeom prst="rect">
            <a:avLst/>
          </a:prstGeom>
        </p:spPr>
      </p:pic>
      <p:pic>
        <p:nvPicPr>
          <p:cNvPr id="30" name="Picture 29" descr="A group of colorful circles with numbers&#10;&#10;Description automatically generated">
            <a:extLst>
              <a:ext uri="{FF2B5EF4-FFF2-40B4-BE49-F238E27FC236}">
                <a16:creationId xmlns:a16="http://schemas.microsoft.com/office/drawing/2014/main" id="{78BFF91B-1FFE-DB36-A2B9-8CAF99290A96}"/>
              </a:ext>
            </a:extLst>
          </p:cNvPr>
          <p:cNvPicPr>
            <a:picLocks noChangeAspect="1"/>
          </p:cNvPicPr>
          <p:nvPr/>
        </p:nvPicPr>
        <p:blipFill rotWithShape="1">
          <a:blip r:embed="rId5">
            <a:extLst>
              <a:ext uri="{28A0092B-C50C-407E-A947-70E740481C1C}">
                <a14:useLocalDpi xmlns:a14="http://schemas.microsoft.com/office/drawing/2010/main" val="0"/>
              </a:ext>
            </a:extLst>
          </a:blip>
          <a:srcRect l="27535" t="14699" r="61178" b="67364"/>
          <a:stretch/>
        </p:blipFill>
        <p:spPr>
          <a:xfrm>
            <a:off x="6919809" y="2272973"/>
            <a:ext cx="356515" cy="400642"/>
          </a:xfrm>
          <a:prstGeom prst="rect">
            <a:avLst/>
          </a:prstGeom>
        </p:spPr>
      </p:pic>
      <p:pic>
        <p:nvPicPr>
          <p:cNvPr id="31" name="Picture 30" descr="A group of colorful circles with numbers&#10;&#10;Description automatically generated">
            <a:extLst>
              <a:ext uri="{FF2B5EF4-FFF2-40B4-BE49-F238E27FC236}">
                <a16:creationId xmlns:a16="http://schemas.microsoft.com/office/drawing/2014/main" id="{43B4D3FC-4B1C-E1C8-F20B-D8F7CD05A160}"/>
              </a:ext>
            </a:extLst>
          </p:cNvPr>
          <p:cNvPicPr>
            <a:picLocks noChangeAspect="1"/>
          </p:cNvPicPr>
          <p:nvPr/>
        </p:nvPicPr>
        <p:blipFill rotWithShape="1">
          <a:blip r:embed="rId5">
            <a:extLst>
              <a:ext uri="{28A0092B-C50C-407E-A947-70E740481C1C}">
                <a14:useLocalDpi xmlns:a14="http://schemas.microsoft.com/office/drawing/2010/main" val="0"/>
              </a:ext>
            </a:extLst>
          </a:blip>
          <a:srcRect l="15693" t="15551" r="72639" b="68419"/>
          <a:stretch/>
        </p:blipFill>
        <p:spPr>
          <a:xfrm>
            <a:off x="7283377" y="3390531"/>
            <a:ext cx="368535" cy="358054"/>
          </a:xfrm>
          <a:prstGeom prst="rect">
            <a:avLst/>
          </a:prstGeom>
        </p:spPr>
      </p:pic>
      <p:pic>
        <p:nvPicPr>
          <p:cNvPr id="32" name="Picture 31" descr="A group of colorful circles with numbers&#10;&#10;Description automatically generated">
            <a:extLst>
              <a:ext uri="{FF2B5EF4-FFF2-40B4-BE49-F238E27FC236}">
                <a16:creationId xmlns:a16="http://schemas.microsoft.com/office/drawing/2014/main" id="{B2BA7987-588A-55AE-CF81-D58562AF65DA}"/>
              </a:ext>
            </a:extLst>
          </p:cNvPr>
          <p:cNvPicPr>
            <a:picLocks noChangeAspect="1"/>
          </p:cNvPicPr>
          <p:nvPr/>
        </p:nvPicPr>
        <p:blipFill rotWithShape="1">
          <a:blip r:embed="rId5">
            <a:extLst>
              <a:ext uri="{28A0092B-C50C-407E-A947-70E740481C1C}">
                <a14:useLocalDpi xmlns:a14="http://schemas.microsoft.com/office/drawing/2010/main" val="0"/>
              </a:ext>
            </a:extLst>
          </a:blip>
          <a:srcRect l="15693" t="15551" r="72639" b="68419"/>
          <a:stretch/>
        </p:blipFill>
        <p:spPr>
          <a:xfrm>
            <a:off x="7613657" y="3395262"/>
            <a:ext cx="368535" cy="358054"/>
          </a:xfrm>
          <a:prstGeom prst="rect">
            <a:avLst/>
          </a:prstGeom>
        </p:spPr>
      </p:pic>
      <p:pic>
        <p:nvPicPr>
          <p:cNvPr id="33" name="Picture 32" descr="A group of colorful circles with numbers&#10;&#10;Description automatically generated">
            <a:extLst>
              <a:ext uri="{FF2B5EF4-FFF2-40B4-BE49-F238E27FC236}">
                <a16:creationId xmlns:a16="http://schemas.microsoft.com/office/drawing/2014/main" id="{0DCBCA8B-0147-52E1-0ECD-FA4E064417B7}"/>
              </a:ext>
            </a:extLst>
          </p:cNvPr>
          <p:cNvPicPr>
            <a:picLocks noChangeAspect="1"/>
          </p:cNvPicPr>
          <p:nvPr/>
        </p:nvPicPr>
        <p:blipFill rotWithShape="1">
          <a:blip r:embed="rId5">
            <a:extLst>
              <a:ext uri="{28A0092B-C50C-407E-A947-70E740481C1C}">
                <a14:useLocalDpi xmlns:a14="http://schemas.microsoft.com/office/drawing/2010/main" val="0"/>
              </a:ext>
            </a:extLst>
          </a:blip>
          <a:srcRect l="15693" t="15551" r="72639" b="68419"/>
          <a:stretch/>
        </p:blipFill>
        <p:spPr>
          <a:xfrm>
            <a:off x="7943269" y="3389277"/>
            <a:ext cx="368535" cy="358054"/>
          </a:xfrm>
          <a:prstGeom prst="rect">
            <a:avLst/>
          </a:prstGeom>
        </p:spPr>
      </p:pic>
      <p:pic>
        <p:nvPicPr>
          <p:cNvPr id="34" name="Picture 33" descr="A group of colorful circles with numbers&#10;&#10;Description automatically generated">
            <a:extLst>
              <a:ext uri="{FF2B5EF4-FFF2-40B4-BE49-F238E27FC236}">
                <a16:creationId xmlns:a16="http://schemas.microsoft.com/office/drawing/2014/main" id="{A9B5468D-55B0-1878-D5C5-ED8F60E2ADCB}"/>
              </a:ext>
            </a:extLst>
          </p:cNvPr>
          <p:cNvPicPr>
            <a:picLocks noChangeAspect="1"/>
          </p:cNvPicPr>
          <p:nvPr/>
        </p:nvPicPr>
        <p:blipFill rotWithShape="1">
          <a:blip r:embed="rId5">
            <a:extLst>
              <a:ext uri="{28A0092B-C50C-407E-A947-70E740481C1C}">
                <a14:useLocalDpi xmlns:a14="http://schemas.microsoft.com/office/drawing/2010/main" val="0"/>
              </a:ext>
            </a:extLst>
          </a:blip>
          <a:srcRect l="15693" t="15551" r="72639" b="68419"/>
          <a:stretch/>
        </p:blipFill>
        <p:spPr>
          <a:xfrm>
            <a:off x="7280737" y="3707972"/>
            <a:ext cx="368535" cy="358054"/>
          </a:xfrm>
          <a:prstGeom prst="rect">
            <a:avLst/>
          </a:prstGeom>
        </p:spPr>
      </p:pic>
      <p:pic>
        <p:nvPicPr>
          <p:cNvPr id="35" name="Picture 34" descr="A group of colorful circles with numbers&#10;&#10;Description automatically generated">
            <a:extLst>
              <a:ext uri="{FF2B5EF4-FFF2-40B4-BE49-F238E27FC236}">
                <a16:creationId xmlns:a16="http://schemas.microsoft.com/office/drawing/2014/main" id="{6CE9E6D4-D898-8CB1-A84E-090D11A6061B}"/>
              </a:ext>
            </a:extLst>
          </p:cNvPr>
          <p:cNvPicPr>
            <a:picLocks noChangeAspect="1"/>
          </p:cNvPicPr>
          <p:nvPr/>
        </p:nvPicPr>
        <p:blipFill rotWithShape="1">
          <a:blip r:embed="rId5">
            <a:extLst>
              <a:ext uri="{28A0092B-C50C-407E-A947-70E740481C1C}">
                <a14:useLocalDpi xmlns:a14="http://schemas.microsoft.com/office/drawing/2010/main" val="0"/>
              </a:ext>
            </a:extLst>
          </a:blip>
          <a:srcRect l="15693" t="15551" r="72639" b="68419"/>
          <a:stretch/>
        </p:blipFill>
        <p:spPr>
          <a:xfrm>
            <a:off x="7611017" y="3712703"/>
            <a:ext cx="368535" cy="358054"/>
          </a:xfrm>
          <a:prstGeom prst="rect">
            <a:avLst/>
          </a:prstGeom>
        </p:spPr>
      </p:pic>
      <p:pic>
        <p:nvPicPr>
          <p:cNvPr id="36" name="Picture 35" descr="A group of colorful circles with numbers&#10;&#10;Description automatically generated">
            <a:extLst>
              <a:ext uri="{FF2B5EF4-FFF2-40B4-BE49-F238E27FC236}">
                <a16:creationId xmlns:a16="http://schemas.microsoft.com/office/drawing/2014/main" id="{87E364C6-AB68-2982-B0DC-7C83941690E2}"/>
              </a:ext>
            </a:extLst>
          </p:cNvPr>
          <p:cNvPicPr>
            <a:picLocks noChangeAspect="1"/>
          </p:cNvPicPr>
          <p:nvPr/>
        </p:nvPicPr>
        <p:blipFill rotWithShape="1">
          <a:blip r:embed="rId5">
            <a:extLst>
              <a:ext uri="{28A0092B-C50C-407E-A947-70E740481C1C}">
                <a14:useLocalDpi xmlns:a14="http://schemas.microsoft.com/office/drawing/2010/main" val="0"/>
              </a:ext>
            </a:extLst>
          </a:blip>
          <a:srcRect l="38937" t="16339" r="49776" b="68419"/>
          <a:stretch/>
        </p:blipFill>
        <p:spPr>
          <a:xfrm>
            <a:off x="5209755" y="2640288"/>
            <a:ext cx="356515" cy="340458"/>
          </a:xfrm>
          <a:prstGeom prst="rect">
            <a:avLst/>
          </a:prstGeom>
        </p:spPr>
      </p:pic>
      <p:pic>
        <p:nvPicPr>
          <p:cNvPr id="37" name="Picture 36" descr="A group of colorful circles with numbers&#10;&#10;Description automatically generated">
            <a:extLst>
              <a:ext uri="{FF2B5EF4-FFF2-40B4-BE49-F238E27FC236}">
                <a16:creationId xmlns:a16="http://schemas.microsoft.com/office/drawing/2014/main" id="{14C36B7A-EA4B-1EE9-C14B-980BB3A705E4}"/>
              </a:ext>
            </a:extLst>
          </p:cNvPr>
          <p:cNvPicPr>
            <a:picLocks noChangeAspect="1"/>
          </p:cNvPicPr>
          <p:nvPr/>
        </p:nvPicPr>
        <p:blipFill rotWithShape="1">
          <a:blip r:embed="rId5">
            <a:extLst>
              <a:ext uri="{28A0092B-C50C-407E-A947-70E740481C1C}">
                <a14:useLocalDpi xmlns:a14="http://schemas.microsoft.com/office/drawing/2010/main" val="0"/>
              </a:ext>
            </a:extLst>
          </a:blip>
          <a:srcRect l="38937" t="16339" r="49776" b="68419"/>
          <a:stretch/>
        </p:blipFill>
        <p:spPr>
          <a:xfrm>
            <a:off x="5539307" y="2640288"/>
            <a:ext cx="356515" cy="340458"/>
          </a:xfrm>
          <a:prstGeom prst="rect">
            <a:avLst/>
          </a:prstGeom>
        </p:spPr>
      </p:pic>
      <p:pic>
        <p:nvPicPr>
          <p:cNvPr id="38" name="Picture 37" descr="A group of colorful circles with numbers&#10;&#10;Description automatically generated">
            <a:extLst>
              <a:ext uri="{FF2B5EF4-FFF2-40B4-BE49-F238E27FC236}">
                <a16:creationId xmlns:a16="http://schemas.microsoft.com/office/drawing/2014/main" id="{3B307091-3E86-AD93-1E24-595647D8A40A}"/>
              </a:ext>
            </a:extLst>
          </p:cNvPr>
          <p:cNvPicPr>
            <a:picLocks noChangeAspect="1"/>
          </p:cNvPicPr>
          <p:nvPr/>
        </p:nvPicPr>
        <p:blipFill rotWithShape="1">
          <a:blip r:embed="rId5">
            <a:extLst>
              <a:ext uri="{28A0092B-C50C-407E-A947-70E740481C1C}">
                <a14:useLocalDpi xmlns:a14="http://schemas.microsoft.com/office/drawing/2010/main" val="0"/>
              </a:ext>
            </a:extLst>
          </a:blip>
          <a:srcRect l="38937" t="16339" r="49776" b="68419"/>
          <a:stretch/>
        </p:blipFill>
        <p:spPr>
          <a:xfrm>
            <a:off x="5862399" y="2640288"/>
            <a:ext cx="356515" cy="340458"/>
          </a:xfrm>
          <a:prstGeom prst="rect">
            <a:avLst/>
          </a:prstGeom>
        </p:spPr>
      </p:pic>
      <p:pic>
        <p:nvPicPr>
          <p:cNvPr id="39" name="Picture 38" descr="A group of colorful circles with numbers&#10;&#10;Description automatically generated">
            <a:extLst>
              <a:ext uri="{FF2B5EF4-FFF2-40B4-BE49-F238E27FC236}">
                <a16:creationId xmlns:a16="http://schemas.microsoft.com/office/drawing/2014/main" id="{09DD2F3F-BF75-ED3F-8A45-75C0D52E664E}"/>
              </a:ext>
            </a:extLst>
          </p:cNvPr>
          <p:cNvPicPr>
            <a:picLocks noChangeAspect="1"/>
          </p:cNvPicPr>
          <p:nvPr/>
        </p:nvPicPr>
        <p:blipFill rotWithShape="1">
          <a:blip r:embed="rId5">
            <a:extLst>
              <a:ext uri="{28A0092B-C50C-407E-A947-70E740481C1C}">
                <a14:useLocalDpi xmlns:a14="http://schemas.microsoft.com/office/drawing/2010/main" val="0"/>
              </a:ext>
            </a:extLst>
          </a:blip>
          <a:srcRect l="38937" t="16339" r="49776" b="68419"/>
          <a:stretch/>
        </p:blipFill>
        <p:spPr>
          <a:xfrm>
            <a:off x="5218245" y="2977490"/>
            <a:ext cx="356515" cy="340458"/>
          </a:xfrm>
          <a:prstGeom prst="rect">
            <a:avLst/>
          </a:prstGeom>
        </p:spPr>
      </p:pic>
      <p:pic>
        <p:nvPicPr>
          <p:cNvPr id="40" name="Picture 39" descr="A group of colorful circles with numbers&#10;&#10;Description automatically generated">
            <a:extLst>
              <a:ext uri="{FF2B5EF4-FFF2-40B4-BE49-F238E27FC236}">
                <a16:creationId xmlns:a16="http://schemas.microsoft.com/office/drawing/2014/main" id="{307C1A39-A80D-9DE0-ADEB-514DEF8E9FF3}"/>
              </a:ext>
            </a:extLst>
          </p:cNvPr>
          <p:cNvPicPr>
            <a:picLocks noChangeAspect="1"/>
          </p:cNvPicPr>
          <p:nvPr/>
        </p:nvPicPr>
        <p:blipFill rotWithShape="1">
          <a:blip r:embed="rId5">
            <a:extLst>
              <a:ext uri="{28A0092B-C50C-407E-A947-70E740481C1C}">
                <a14:useLocalDpi xmlns:a14="http://schemas.microsoft.com/office/drawing/2010/main" val="0"/>
              </a:ext>
            </a:extLst>
          </a:blip>
          <a:srcRect l="50830" t="16482" r="37883" b="67487"/>
          <a:stretch/>
        </p:blipFill>
        <p:spPr>
          <a:xfrm>
            <a:off x="4510207" y="2304874"/>
            <a:ext cx="356515" cy="358054"/>
          </a:xfrm>
          <a:prstGeom prst="rect">
            <a:avLst/>
          </a:prstGeom>
        </p:spPr>
      </p:pic>
      <p:pic>
        <p:nvPicPr>
          <p:cNvPr id="41" name="Picture 40" descr="A group of colorful circles with numbers&#10;&#10;Description automatically generated">
            <a:extLst>
              <a:ext uri="{FF2B5EF4-FFF2-40B4-BE49-F238E27FC236}">
                <a16:creationId xmlns:a16="http://schemas.microsoft.com/office/drawing/2014/main" id="{67840D90-7081-FFCE-39F7-764917E6DA2F}"/>
              </a:ext>
            </a:extLst>
          </p:cNvPr>
          <p:cNvPicPr>
            <a:picLocks noChangeAspect="1"/>
          </p:cNvPicPr>
          <p:nvPr/>
        </p:nvPicPr>
        <p:blipFill rotWithShape="1">
          <a:blip r:embed="rId5">
            <a:extLst>
              <a:ext uri="{28A0092B-C50C-407E-A947-70E740481C1C}">
                <a14:useLocalDpi xmlns:a14="http://schemas.microsoft.com/office/drawing/2010/main" val="0"/>
              </a:ext>
            </a:extLst>
          </a:blip>
          <a:srcRect l="50830" t="16482" r="37883" b="67487"/>
          <a:stretch/>
        </p:blipFill>
        <p:spPr>
          <a:xfrm>
            <a:off x="4186844" y="3389673"/>
            <a:ext cx="356515" cy="358054"/>
          </a:xfrm>
          <a:prstGeom prst="rect">
            <a:avLst/>
          </a:prstGeom>
        </p:spPr>
      </p:pic>
      <p:pic>
        <p:nvPicPr>
          <p:cNvPr id="42" name="Picture 41" descr="A group of colorful circles with numbers&#10;&#10;Description automatically generated">
            <a:extLst>
              <a:ext uri="{FF2B5EF4-FFF2-40B4-BE49-F238E27FC236}">
                <a16:creationId xmlns:a16="http://schemas.microsoft.com/office/drawing/2014/main" id="{DB105F47-B62B-C9CD-2AC2-BC09CEFD9DB7}"/>
              </a:ext>
            </a:extLst>
          </p:cNvPr>
          <p:cNvPicPr>
            <a:picLocks noChangeAspect="1"/>
          </p:cNvPicPr>
          <p:nvPr/>
        </p:nvPicPr>
        <p:blipFill rotWithShape="1">
          <a:blip r:embed="rId5">
            <a:extLst>
              <a:ext uri="{28A0092B-C50C-407E-A947-70E740481C1C}">
                <a14:useLocalDpi xmlns:a14="http://schemas.microsoft.com/office/drawing/2010/main" val="0"/>
              </a:ext>
            </a:extLst>
          </a:blip>
          <a:srcRect l="50830" t="16482" r="37883" b="67487"/>
          <a:stretch/>
        </p:blipFill>
        <p:spPr>
          <a:xfrm>
            <a:off x="4537690" y="3389673"/>
            <a:ext cx="356515" cy="358054"/>
          </a:xfrm>
          <a:prstGeom prst="rect">
            <a:avLst/>
          </a:prstGeom>
        </p:spPr>
      </p:pic>
      <p:pic>
        <p:nvPicPr>
          <p:cNvPr id="43" name="Picture 42" descr="A group of colorful circles with numbers&#10;&#10;Description automatically generated">
            <a:extLst>
              <a:ext uri="{FF2B5EF4-FFF2-40B4-BE49-F238E27FC236}">
                <a16:creationId xmlns:a16="http://schemas.microsoft.com/office/drawing/2014/main" id="{DD5769CF-1A3F-9C5A-16A0-D1A59B7D05D0}"/>
              </a:ext>
            </a:extLst>
          </p:cNvPr>
          <p:cNvPicPr>
            <a:picLocks noChangeAspect="1"/>
          </p:cNvPicPr>
          <p:nvPr/>
        </p:nvPicPr>
        <p:blipFill rotWithShape="1">
          <a:blip r:embed="rId5">
            <a:extLst>
              <a:ext uri="{28A0092B-C50C-407E-A947-70E740481C1C}">
                <a14:useLocalDpi xmlns:a14="http://schemas.microsoft.com/office/drawing/2010/main" val="0"/>
              </a:ext>
            </a:extLst>
          </a:blip>
          <a:srcRect l="38937" t="16339" r="49776" b="68419"/>
          <a:stretch/>
        </p:blipFill>
        <p:spPr>
          <a:xfrm>
            <a:off x="5206629" y="3394623"/>
            <a:ext cx="356515" cy="340458"/>
          </a:xfrm>
          <a:prstGeom prst="rect">
            <a:avLst/>
          </a:prstGeom>
        </p:spPr>
      </p:pic>
      <p:pic>
        <p:nvPicPr>
          <p:cNvPr id="44" name="Picture 43" descr="A group of colorful circles with numbers&#10;&#10;Description automatically generated">
            <a:extLst>
              <a:ext uri="{FF2B5EF4-FFF2-40B4-BE49-F238E27FC236}">
                <a16:creationId xmlns:a16="http://schemas.microsoft.com/office/drawing/2014/main" id="{5524F067-A17A-612E-7699-AB3A5F4E29FC}"/>
              </a:ext>
            </a:extLst>
          </p:cNvPr>
          <p:cNvPicPr>
            <a:picLocks noChangeAspect="1"/>
          </p:cNvPicPr>
          <p:nvPr/>
        </p:nvPicPr>
        <p:blipFill rotWithShape="1">
          <a:blip r:embed="rId5">
            <a:extLst>
              <a:ext uri="{28A0092B-C50C-407E-A947-70E740481C1C}">
                <a14:useLocalDpi xmlns:a14="http://schemas.microsoft.com/office/drawing/2010/main" val="0"/>
              </a:ext>
            </a:extLst>
          </a:blip>
          <a:srcRect l="38937" t="16339" r="49776" b="68419"/>
          <a:stretch/>
        </p:blipFill>
        <p:spPr>
          <a:xfrm>
            <a:off x="5536181" y="3394623"/>
            <a:ext cx="356515" cy="340458"/>
          </a:xfrm>
          <a:prstGeom prst="rect">
            <a:avLst/>
          </a:prstGeom>
        </p:spPr>
      </p:pic>
      <p:pic>
        <p:nvPicPr>
          <p:cNvPr id="45" name="Picture 44" descr="A group of colorful circles with numbers&#10;&#10;Description automatically generated">
            <a:extLst>
              <a:ext uri="{FF2B5EF4-FFF2-40B4-BE49-F238E27FC236}">
                <a16:creationId xmlns:a16="http://schemas.microsoft.com/office/drawing/2014/main" id="{EE2E82E1-6BA3-BAA7-75D0-8C8093736CC9}"/>
              </a:ext>
            </a:extLst>
          </p:cNvPr>
          <p:cNvPicPr>
            <a:picLocks noChangeAspect="1"/>
          </p:cNvPicPr>
          <p:nvPr/>
        </p:nvPicPr>
        <p:blipFill rotWithShape="1">
          <a:blip r:embed="rId5">
            <a:extLst>
              <a:ext uri="{28A0092B-C50C-407E-A947-70E740481C1C}">
                <a14:useLocalDpi xmlns:a14="http://schemas.microsoft.com/office/drawing/2010/main" val="0"/>
              </a:ext>
            </a:extLst>
          </a:blip>
          <a:srcRect l="38937" t="16339" r="49776" b="68419"/>
          <a:stretch/>
        </p:blipFill>
        <p:spPr>
          <a:xfrm>
            <a:off x="5859273" y="3394623"/>
            <a:ext cx="356515" cy="340458"/>
          </a:xfrm>
          <a:prstGeom prst="rect">
            <a:avLst/>
          </a:prstGeom>
        </p:spPr>
      </p:pic>
      <p:pic>
        <p:nvPicPr>
          <p:cNvPr id="46" name="Picture 45" descr="A group of colorful circles with numbers&#10;&#10;Description automatically generated">
            <a:extLst>
              <a:ext uri="{FF2B5EF4-FFF2-40B4-BE49-F238E27FC236}">
                <a16:creationId xmlns:a16="http://schemas.microsoft.com/office/drawing/2014/main" id="{83119826-2509-5D7F-1F57-E458351CCDD6}"/>
              </a:ext>
            </a:extLst>
          </p:cNvPr>
          <p:cNvPicPr>
            <a:picLocks noChangeAspect="1"/>
          </p:cNvPicPr>
          <p:nvPr/>
        </p:nvPicPr>
        <p:blipFill rotWithShape="1">
          <a:blip r:embed="rId5">
            <a:extLst>
              <a:ext uri="{28A0092B-C50C-407E-A947-70E740481C1C}">
                <a14:useLocalDpi xmlns:a14="http://schemas.microsoft.com/office/drawing/2010/main" val="0"/>
              </a:ext>
            </a:extLst>
          </a:blip>
          <a:srcRect l="38937" t="16339" r="49776" b="68419"/>
          <a:stretch/>
        </p:blipFill>
        <p:spPr>
          <a:xfrm>
            <a:off x="5208192" y="3731825"/>
            <a:ext cx="356515" cy="340458"/>
          </a:xfrm>
          <a:prstGeom prst="rect">
            <a:avLst/>
          </a:prstGeom>
        </p:spPr>
      </p:pic>
      <p:pic>
        <p:nvPicPr>
          <p:cNvPr id="47" name="Picture 46" descr="A group of colorful circles with numbers&#10;&#10;Description automatically generated">
            <a:extLst>
              <a:ext uri="{FF2B5EF4-FFF2-40B4-BE49-F238E27FC236}">
                <a16:creationId xmlns:a16="http://schemas.microsoft.com/office/drawing/2014/main" id="{AA0B5DBF-AF98-A38E-1A66-7CDF66BD1126}"/>
              </a:ext>
            </a:extLst>
          </p:cNvPr>
          <p:cNvPicPr>
            <a:picLocks noChangeAspect="1"/>
          </p:cNvPicPr>
          <p:nvPr/>
        </p:nvPicPr>
        <p:blipFill rotWithShape="1">
          <a:blip r:embed="rId5">
            <a:extLst>
              <a:ext uri="{28A0092B-C50C-407E-A947-70E740481C1C}">
                <a14:useLocalDpi xmlns:a14="http://schemas.microsoft.com/office/drawing/2010/main" val="0"/>
              </a:ext>
            </a:extLst>
          </a:blip>
          <a:srcRect l="38937" t="16339" r="49776" b="68419"/>
          <a:stretch/>
        </p:blipFill>
        <p:spPr>
          <a:xfrm>
            <a:off x="5537744" y="3731825"/>
            <a:ext cx="356515" cy="340458"/>
          </a:xfrm>
          <a:prstGeom prst="rect">
            <a:avLst/>
          </a:prstGeom>
        </p:spPr>
      </p:pic>
      <p:pic>
        <p:nvPicPr>
          <p:cNvPr id="53" name="Picture 52" descr="A group of colorful circles with numbers&#10;&#10;Description automatically generated">
            <a:extLst>
              <a:ext uri="{FF2B5EF4-FFF2-40B4-BE49-F238E27FC236}">
                <a16:creationId xmlns:a16="http://schemas.microsoft.com/office/drawing/2014/main" id="{18BA358D-4972-39FF-1889-D8DA74FCEF14}"/>
              </a:ext>
            </a:extLst>
          </p:cNvPr>
          <p:cNvPicPr>
            <a:picLocks noChangeAspect="1"/>
          </p:cNvPicPr>
          <p:nvPr/>
        </p:nvPicPr>
        <p:blipFill rotWithShape="1">
          <a:blip r:embed="rId5">
            <a:extLst>
              <a:ext uri="{28A0092B-C50C-407E-A947-70E740481C1C}">
                <a14:useLocalDpi xmlns:a14="http://schemas.microsoft.com/office/drawing/2010/main" val="0"/>
              </a:ext>
            </a:extLst>
          </a:blip>
          <a:srcRect l="27535" t="14699" r="61178" b="67364"/>
          <a:stretch/>
        </p:blipFill>
        <p:spPr>
          <a:xfrm>
            <a:off x="6271440" y="2623076"/>
            <a:ext cx="356515" cy="400642"/>
          </a:xfrm>
          <a:prstGeom prst="rect">
            <a:avLst/>
          </a:prstGeom>
        </p:spPr>
      </p:pic>
      <p:pic>
        <p:nvPicPr>
          <p:cNvPr id="54" name="Picture 53" descr="A group of colorful circles with numbers&#10;&#10;Description automatically generated">
            <a:extLst>
              <a:ext uri="{FF2B5EF4-FFF2-40B4-BE49-F238E27FC236}">
                <a16:creationId xmlns:a16="http://schemas.microsoft.com/office/drawing/2014/main" id="{C533C59A-2194-5218-47D2-C416F4B505E1}"/>
              </a:ext>
            </a:extLst>
          </p:cNvPr>
          <p:cNvPicPr>
            <a:picLocks noChangeAspect="1"/>
          </p:cNvPicPr>
          <p:nvPr/>
        </p:nvPicPr>
        <p:blipFill rotWithShape="1">
          <a:blip r:embed="rId5">
            <a:extLst>
              <a:ext uri="{28A0092B-C50C-407E-A947-70E740481C1C}">
                <a14:useLocalDpi xmlns:a14="http://schemas.microsoft.com/office/drawing/2010/main" val="0"/>
              </a:ext>
            </a:extLst>
          </a:blip>
          <a:srcRect l="27535" t="14699" r="61178" b="67364"/>
          <a:stretch/>
        </p:blipFill>
        <p:spPr>
          <a:xfrm>
            <a:off x="6600915" y="2623076"/>
            <a:ext cx="356515" cy="400642"/>
          </a:xfrm>
          <a:prstGeom prst="rect">
            <a:avLst/>
          </a:prstGeom>
        </p:spPr>
      </p:pic>
      <p:pic>
        <p:nvPicPr>
          <p:cNvPr id="55" name="Picture 54" descr="A group of colorful circles with numbers&#10;&#10;Description automatically generated">
            <a:extLst>
              <a:ext uri="{FF2B5EF4-FFF2-40B4-BE49-F238E27FC236}">
                <a16:creationId xmlns:a16="http://schemas.microsoft.com/office/drawing/2014/main" id="{79872586-B7B5-AA4F-50BA-2842FCEA9227}"/>
              </a:ext>
            </a:extLst>
          </p:cNvPr>
          <p:cNvPicPr>
            <a:picLocks noChangeAspect="1"/>
          </p:cNvPicPr>
          <p:nvPr/>
        </p:nvPicPr>
        <p:blipFill rotWithShape="1">
          <a:blip r:embed="rId5">
            <a:extLst>
              <a:ext uri="{28A0092B-C50C-407E-A947-70E740481C1C}">
                <a14:useLocalDpi xmlns:a14="http://schemas.microsoft.com/office/drawing/2010/main" val="0"/>
              </a:ext>
            </a:extLst>
          </a:blip>
          <a:srcRect l="27535" t="14699" r="61178" b="67364"/>
          <a:stretch/>
        </p:blipFill>
        <p:spPr>
          <a:xfrm>
            <a:off x="6256472" y="3371035"/>
            <a:ext cx="356515" cy="400642"/>
          </a:xfrm>
          <a:prstGeom prst="rect">
            <a:avLst/>
          </a:prstGeom>
        </p:spPr>
      </p:pic>
      <p:pic>
        <p:nvPicPr>
          <p:cNvPr id="56" name="Picture 55" descr="A group of colorful circles with numbers&#10;&#10;Description automatically generated">
            <a:extLst>
              <a:ext uri="{FF2B5EF4-FFF2-40B4-BE49-F238E27FC236}">
                <a16:creationId xmlns:a16="http://schemas.microsoft.com/office/drawing/2014/main" id="{5FFAA996-A09D-8817-C69C-00067088DA25}"/>
              </a:ext>
            </a:extLst>
          </p:cNvPr>
          <p:cNvPicPr>
            <a:picLocks noChangeAspect="1"/>
          </p:cNvPicPr>
          <p:nvPr/>
        </p:nvPicPr>
        <p:blipFill rotWithShape="1">
          <a:blip r:embed="rId5">
            <a:extLst>
              <a:ext uri="{28A0092B-C50C-407E-A947-70E740481C1C}">
                <a14:useLocalDpi xmlns:a14="http://schemas.microsoft.com/office/drawing/2010/main" val="0"/>
              </a:ext>
            </a:extLst>
          </a:blip>
          <a:srcRect l="27535" t="14699" r="61178" b="67364"/>
          <a:stretch/>
        </p:blipFill>
        <p:spPr>
          <a:xfrm>
            <a:off x="6585947" y="3371035"/>
            <a:ext cx="356515" cy="400642"/>
          </a:xfrm>
          <a:prstGeom prst="rect">
            <a:avLst/>
          </a:prstGeom>
        </p:spPr>
      </p:pic>
      <p:pic>
        <p:nvPicPr>
          <p:cNvPr id="57" name="Picture 56" descr="A group of colorful circles with numbers&#10;&#10;Description automatically generated">
            <a:extLst>
              <a:ext uri="{FF2B5EF4-FFF2-40B4-BE49-F238E27FC236}">
                <a16:creationId xmlns:a16="http://schemas.microsoft.com/office/drawing/2014/main" id="{4B93DECC-440A-8522-AABD-75479E982DDD}"/>
              </a:ext>
            </a:extLst>
          </p:cNvPr>
          <p:cNvPicPr>
            <a:picLocks noChangeAspect="1"/>
          </p:cNvPicPr>
          <p:nvPr/>
        </p:nvPicPr>
        <p:blipFill rotWithShape="1">
          <a:blip r:embed="rId5">
            <a:extLst>
              <a:ext uri="{28A0092B-C50C-407E-A947-70E740481C1C}">
                <a14:useLocalDpi xmlns:a14="http://schemas.microsoft.com/office/drawing/2010/main" val="0"/>
              </a:ext>
            </a:extLst>
          </a:blip>
          <a:srcRect l="27535" t="14699" r="61178" b="67364"/>
          <a:stretch/>
        </p:blipFill>
        <p:spPr>
          <a:xfrm>
            <a:off x="6913347" y="3365820"/>
            <a:ext cx="356515" cy="400642"/>
          </a:xfrm>
          <a:prstGeom prst="rect">
            <a:avLst/>
          </a:prstGeom>
        </p:spPr>
      </p:pic>
      <p:pic>
        <p:nvPicPr>
          <p:cNvPr id="58" name="Picture 57" descr="A group of colorful circles with numbers&#10;&#10;Description automatically generated">
            <a:extLst>
              <a:ext uri="{FF2B5EF4-FFF2-40B4-BE49-F238E27FC236}">
                <a16:creationId xmlns:a16="http://schemas.microsoft.com/office/drawing/2014/main" id="{A6DDC3AD-17F9-76F0-AB19-BA95D7242E34}"/>
              </a:ext>
            </a:extLst>
          </p:cNvPr>
          <p:cNvPicPr>
            <a:picLocks noChangeAspect="1"/>
          </p:cNvPicPr>
          <p:nvPr/>
        </p:nvPicPr>
        <p:blipFill rotWithShape="1">
          <a:blip r:embed="rId5">
            <a:extLst>
              <a:ext uri="{28A0092B-C50C-407E-A947-70E740481C1C}">
                <a14:useLocalDpi xmlns:a14="http://schemas.microsoft.com/office/drawing/2010/main" val="0"/>
              </a:ext>
            </a:extLst>
          </a:blip>
          <a:srcRect l="27535" t="14699" r="61178" b="67364"/>
          <a:stretch/>
        </p:blipFill>
        <p:spPr>
          <a:xfrm>
            <a:off x="6264978" y="3715923"/>
            <a:ext cx="356515" cy="400642"/>
          </a:xfrm>
          <a:prstGeom prst="rect">
            <a:avLst/>
          </a:prstGeom>
        </p:spPr>
      </p:pic>
      <p:pic>
        <p:nvPicPr>
          <p:cNvPr id="59" name="Picture 58" descr="A group of colorful circles with numbers&#10;&#10;Description automatically generated">
            <a:extLst>
              <a:ext uri="{FF2B5EF4-FFF2-40B4-BE49-F238E27FC236}">
                <a16:creationId xmlns:a16="http://schemas.microsoft.com/office/drawing/2014/main" id="{EC317299-7DD2-E1B0-990F-6605CBCEE97D}"/>
              </a:ext>
            </a:extLst>
          </p:cNvPr>
          <p:cNvPicPr>
            <a:picLocks noChangeAspect="1"/>
          </p:cNvPicPr>
          <p:nvPr/>
        </p:nvPicPr>
        <p:blipFill rotWithShape="1">
          <a:blip r:embed="rId5">
            <a:extLst>
              <a:ext uri="{28A0092B-C50C-407E-A947-70E740481C1C}">
                <a14:useLocalDpi xmlns:a14="http://schemas.microsoft.com/office/drawing/2010/main" val="0"/>
              </a:ext>
            </a:extLst>
          </a:blip>
          <a:srcRect l="27535" t="14699" r="61178" b="67364"/>
          <a:stretch/>
        </p:blipFill>
        <p:spPr>
          <a:xfrm>
            <a:off x="6594453" y="3715923"/>
            <a:ext cx="356515" cy="400642"/>
          </a:xfrm>
          <a:prstGeom prst="rect">
            <a:avLst/>
          </a:prstGeom>
        </p:spPr>
      </p:pic>
      <p:sp>
        <p:nvSpPr>
          <p:cNvPr id="62" name="Rectangular Callout 61">
            <a:extLst>
              <a:ext uri="{FF2B5EF4-FFF2-40B4-BE49-F238E27FC236}">
                <a16:creationId xmlns:a16="http://schemas.microsoft.com/office/drawing/2014/main" id="{A904491F-13E3-5D1F-077D-10D0A86FDA70}"/>
              </a:ext>
            </a:extLst>
          </p:cNvPr>
          <p:cNvSpPr/>
          <p:nvPr/>
        </p:nvSpPr>
        <p:spPr>
          <a:xfrm>
            <a:off x="1058031" y="2164960"/>
            <a:ext cx="2488830" cy="1076634"/>
          </a:xfrm>
          <a:prstGeom prst="wedgeRectCallout">
            <a:avLst>
              <a:gd name="adj1" fmla="val -1026"/>
              <a:gd name="adj2" fmla="val 90626"/>
            </a:avLst>
          </a:prstGeom>
          <a:solidFill>
            <a:schemeClr val="bg1"/>
          </a:solidFill>
          <a:ln w="38100">
            <a:solidFill>
              <a:srgbClr val="2C93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0"/>
              </a:spcBef>
              <a:spcAft>
                <a:spcPts val="0"/>
              </a:spcAft>
            </a:pPr>
            <a:r>
              <a:rPr lang="en-GB" sz="1800" b="0" i="0" u="none" strike="noStrike" dirty="0">
                <a:solidFill>
                  <a:srgbClr val="000000"/>
                </a:solidFill>
                <a:effectLst/>
                <a:latin typeface="Twinkl" panose="02000000000000000000" pitchFamily="2" charset="77"/>
              </a:rPr>
              <a:t>I only need to regroup two times to complete this calculation.</a:t>
            </a:r>
            <a:endParaRPr lang="en-GB" b="0" dirty="0">
              <a:effectLst/>
              <a:latin typeface="Twinkl" panose="02000000000000000000" pitchFamily="2" charset="77"/>
            </a:endParaRPr>
          </a:p>
        </p:txBody>
      </p:sp>
    </p:spTree>
    <p:extLst>
      <p:ext uri="{BB962C8B-B14F-4D97-AF65-F5344CB8AC3E}">
        <p14:creationId xmlns:p14="http://schemas.microsoft.com/office/powerpoint/2010/main" val="409782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B1C252-0028-8029-4BE3-91B10634D7C8}"/>
              </a:ext>
            </a:extLst>
          </p:cNvPr>
          <p:cNvSpPr/>
          <p:nvPr/>
        </p:nvSpPr>
        <p:spPr>
          <a:xfrm>
            <a:off x="445574" y="702862"/>
            <a:ext cx="5732589" cy="355276"/>
          </a:xfrm>
          <a:prstGeom prst="rect">
            <a:avLst/>
          </a:prstGeom>
          <a:solidFill>
            <a:srgbClr val="072F54"/>
          </a:solidFill>
        </p:spPr>
        <p:txBody>
          <a:bodyPr wrap="square" lIns="180000" tIns="36000" rIns="180000" bIns="72000" anchor="ctr">
            <a:spAutoFit/>
          </a:bodyPr>
          <a:lstStyle/>
          <a:p>
            <a:pPr rtl="0">
              <a:spcBef>
                <a:spcPts val="0"/>
              </a:spcBef>
              <a:spcAft>
                <a:spcPts val="0"/>
              </a:spcAft>
            </a:pPr>
            <a:r>
              <a:rPr lang="en-GB" sz="1600" b="1" i="0" u="none" strike="noStrike" dirty="0">
                <a:solidFill>
                  <a:srgbClr val="FFFFFF"/>
                </a:solidFill>
                <a:effectLst/>
                <a:latin typeface="Twinkl" panose="02000000000000000000" pitchFamily="2" charset="77"/>
              </a:rPr>
              <a:t>Add Two Four-Digit Numbers – More than One Exchange</a:t>
            </a:r>
            <a:endParaRPr lang="en-GB" sz="1400" b="0" dirty="0">
              <a:effectLst/>
              <a:latin typeface="Twinkl" panose="02000000000000000000" pitchFamily="2" charset="77"/>
            </a:endParaRPr>
          </a:p>
        </p:txBody>
      </p:sp>
      <p:pic>
        <p:nvPicPr>
          <p:cNvPr id="74" name="Picture 7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5" name="Rectangle 74"/>
          <p:cNvSpPr/>
          <p:nvPr/>
        </p:nvSpPr>
        <p:spPr>
          <a:xfrm>
            <a:off x="6178163" y="702862"/>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8" name="Straight Connector 7"/>
          <p:cNvCxnSpPr/>
          <p:nvPr/>
        </p:nvCxnSpPr>
        <p:spPr>
          <a:xfrm>
            <a:off x="6178163" y="701738"/>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7F87B7A-2835-0A67-3930-5CE5EFB842BB}"/>
              </a:ext>
            </a:extLst>
          </p:cNvPr>
          <p:cNvSpPr txBox="1"/>
          <p:nvPr/>
        </p:nvSpPr>
        <p:spPr>
          <a:xfrm>
            <a:off x="755650" y="1232955"/>
            <a:ext cx="7632700" cy="276999"/>
          </a:xfrm>
          <a:prstGeom prst="rect">
            <a:avLst/>
          </a:prstGeom>
          <a:noFill/>
        </p:spPr>
        <p:txBody>
          <a:bodyPr wrap="square" lIns="0" tIns="0" rIns="0" bIns="0" rtlCol="0">
            <a:spAutoFit/>
          </a:bodyPr>
          <a:lstStyle/>
          <a:p>
            <a:pPr rtl="0">
              <a:spcBef>
                <a:spcPts val="0"/>
              </a:spcBef>
              <a:spcAft>
                <a:spcPts val="0"/>
              </a:spcAft>
            </a:pPr>
            <a:r>
              <a:rPr lang="en-GB" sz="1800" b="0" i="0" u="none" strike="noStrike" dirty="0">
                <a:solidFill>
                  <a:srgbClr val="000000"/>
                </a:solidFill>
                <a:effectLst/>
                <a:latin typeface="Twinkl" panose="02000000000000000000" pitchFamily="2" charset="77"/>
              </a:rPr>
              <a:t>How many different solutions can you find to complete this calculation?</a:t>
            </a:r>
            <a:endParaRPr lang="en-GB" b="0" dirty="0">
              <a:effectLst/>
              <a:latin typeface="Twinkl" panose="02000000000000000000" pitchFamily="2" charset="77"/>
            </a:endParaRPr>
          </a:p>
        </p:txBody>
      </p:sp>
      <p:sp>
        <p:nvSpPr>
          <p:cNvPr id="4" name="TextBox 3">
            <a:extLst>
              <a:ext uri="{FF2B5EF4-FFF2-40B4-BE49-F238E27FC236}">
                <a16:creationId xmlns:a16="http://schemas.microsoft.com/office/drawing/2014/main" id="{8566115B-551D-D229-BE08-9AACFCA6A589}"/>
              </a:ext>
            </a:extLst>
          </p:cNvPr>
          <p:cNvSpPr txBox="1"/>
          <p:nvPr/>
        </p:nvSpPr>
        <p:spPr>
          <a:xfrm>
            <a:off x="4960268" y="2613871"/>
            <a:ext cx="2878096" cy="2711100"/>
          </a:xfrm>
          <a:prstGeom prst="rect">
            <a:avLst/>
          </a:prstGeom>
          <a:solidFill>
            <a:schemeClr val="bg1"/>
          </a:solidFill>
          <a:ln w="28575">
            <a:solidFill>
              <a:srgbClr val="689429"/>
            </a:solidFill>
          </a:ln>
        </p:spPr>
        <p:txBody>
          <a:bodyPr wrap="square" lIns="108000" tIns="108000" rIns="108000" bIns="108000" rtlCol="0">
            <a:spAutoFit/>
          </a:bodyPr>
          <a:lstStyle/>
          <a:p>
            <a:pPr rtl="0">
              <a:spcBef>
                <a:spcPts val="0"/>
              </a:spcBef>
              <a:spcAft>
                <a:spcPts val="0"/>
              </a:spcAft>
            </a:pPr>
            <a:r>
              <a:rPr lang="en-GB" sz="1800" b="0" i="0" u="none" strike="noStrike" dirty="0">
                <a:solidFill>
                  <a:srgbClr val="000000"/>
                </a:solidFill>
                <a:effectLst/>
                <a:latin typeface="Twinkl" panose="02000000000000000000" pitchFamily="2" charset="77"/>
              </a:rPr>
              <a:t>The digits in the tens column needs to have a total of 15 tens. </a:t>
            </a:r>
            <a:endParaRPr lang="en-GB" b="0" dirty="0">
              <a:effectLst/>
              <a:latin typeface="Twinkl" panose="02000000000000000000" pitchFamily="2" charset="77"/>
            </a:endParaRPr>
          </a:p>
          <a:p>
            <a:pPr rtl="0">
              <a:spcBef>
                <a:spcPts val="0"/>
              </a:spcBef>
              <a:spcAft>
                <a:spcPts val="0"/>
              </a:spcAft>
            </a:pPr>
            <a:br>
              <a:rPr lang="en-GB" b="0" dirty="0">
                <a:effectLst/>
                <a:latin typeface="Twinkl" panose="02000000000000000000" pitchFamily="2" charset="77"/>
              </a:rPr>
            </a:br>
            <a:r>
              <a:rPr lang="en-GB" sz="1800" b="0" i="0" u="none" strike="noStrike" dirty="0">
                <a:solidFill>
                  <a:srgbClr val="000000"/>
                </a:solidFill>
                <a:effectLst/>
                <a:latin typeface="Twinkl" panose="02000000000000000000" pitchFamily="2" charset="77"/>
              </a:rPr>
              <a:t>The possible solutions are:</a:t>
            </a:r>
            <a:endParaRPr lang="en-GB" b="0" dirty="0">
              <a:effectLst/>
              <a:latin typeface="Twinkl" panose="02000000000000000000" pitchFamily="2" charset="77"/>
            </a:endParaRPr>
          </a:p>
          <a:p>
            <a:pPr rtl="0">
              <a:spcBef>
                <a:spcPts val="0"/>
              </a:spcBef>
              <a:spcAft>
                <a:spcPts val="0"/>
              </a:spcAft>
            </a:pPr>
            <a:r>
              <a:rPr lang="en-GB" sz="1800" b="0" i="0" u="none" strike="noStrike" dirty="0">
                <a:solidFill>
                  <a:srgbClr val="000000"/>
                </a:solidFill>
                <a:effectLst/>
                <a:latin typeface="Twinkl" panose="02000000000000000000" pitchFamily="2" charset="77"/>
              </a:rPr>
              <a:t>6394 + 3469</a:t>
            </a:r>
            <a:endParaRPr lang="en-GB" b="0" dirty="0">
              <a:effectLst/>
              <a:latin typeface="Twinkl" panose="02000000000000000000" pitchFamily="2" charset="77"/>
            </a:endParaRPr>
          </a:p>
          <a:p>
            <a:pPr rtl="0">
              <a:spcBef>
                <a:spcPts val="0"/>
              </a:spcBef>
              <a:spcAft>
                <a:spcPts val="0"/>
              </a:spcAft>
            </a:pPr>
            <a:r>
              <a:rPr lang="en-GB" sz="1800" b="0" i="0" u="none" strike="noStrike" dirty="0">
                <a:solidFill>
                  <a:srgbClr val="000000"/>
                </a:solidFill>
                <a:effectLst/>
                <a:latin typeface="Twinkl" panose="02000000000000000000" pitchFamily="2" charset="77"/>
              </a:rPr>
              <a:t>6364 + 3499</a:t>
            </a:r>
            <a:endParaRPr lang="en-GB" b="0" dirty="0">
              <a:effectLst/>
              <a:latin typeface="Twinkl" panose="02000000000000000000" pitchFamily="2" charset="77"/>
            </a:endParaRPr>
          </a:p>
          <a:p>
            <a:pPr rtl="0">
              <a:spcBef>
                <a:spcPts val="0"/>
              </a:spcBef>
              <a:spcAft>
                <a:spcPts val="0"/>
              </a:spcAft>
            </a:pPr>
            <a:r>
              <a:rPr lang="en-GB" sz="1800" b="0" i="0" u="none" strike="noStrike" dirty="0">
                <a:solidFill>
                  <a:srgbClr val="000000"/>
                </a:solidFill>
                <a:effectLst/>
                <a:latin typeface="Twinkl" panose="02000000000000000000" pitchFamily="2" charset="77"/>
              </a:rPr>
              <a:t>6384 + 3479</a:t>
            </a:r>
            <a:endParaRPr lang="en-GB" b="0" dirty="0">
              <a:effectLst/>
              <a:latin typeface="Twinkl" panose="02000000000000000000" pitchFamily="2" charset="77"/>
            </a:endParaRPr>
          </a:p>
          <a:p>
            <a:pPr rtl="0">
              <a:spcBef>
                <a:spcPts val="0"/>
              </a:spcBef>
              <a:spcAft>
                <a:spcPts val="0"/>
              </a:spcAft>
            </a:pPr>
            <a:r>
              <a:rPr lang="en-GB" sz="1800" b="0" i="0" u="none" strike="noStrike" dirty="0">
                <a:solidFill>
                  <a:srgbClr val="000000"/>
                </a:solidFill>
                <a:effectLst/>
                <a:latin typeface="Twinkl" panose="02000000000000000000" pitchFamily="2" charset="77"/>
              </a:rPr>
              <a:t>6374 + 3489</a:t>
            </a:r>
            <a:endParaRPr lang="en-GB" b="0" dirty="0">
              <a:effectLst/>
              <a:latin typeface="Twinkl" panose="02000000000000000000" pitchFamily="2" charset="77"/>
            </a:endParaRPr>
          </a:p>
        </p:txBody>
      </p:sp>
      <p:graphicFrame>
        <p:nvGraphicFramePr>
          <p:cNvPr id="7" name="Table 6">
            <a:extLst>
              <a:ext uri="{FF2B5EF4-FFF2-40B4-BE49-F238E27FC236}">
                <a16:creationId xmlns:a16="http://schemas.microsoft.com/office/drawing/2014/main" id="{643C2A31-3CED-5BE1-A554-0CF320A3C91B}"/>
              </a:ext>
            </a:extLst>
          </p:cNvPr>
          <p:cNvGraphicFramePr>
            <a:graphicFrameLocks noGrp="1"/>
          </p:cNvGraphicFramePr>
          <p:nvPr>
            <p:extLst>
              <p:ext uri="{D42A27DB-BD31-4B8C-83A1-F6EECF244321}">
                <p14:modId xmlns:p14="http://schemas.microsoft.com/office/powerpoint/2010/main" val="4032758402"/>
              </p:ext>
            </p:extLst>
          </p:nvPr>
        </p:nvGraphicFramePr>
        <p:xfrm>
          <a:off x="1520415" y="2360503"/>
          <a:ext cx="3051585" cy="2949767"/>
        </p:xfrm>
        <a:graphic>
          <a:graphicData uri="http://schemas.openxmlformats.org/drawingml/2006/table">
            <a:tbl>
              <a:tblPr/>
              <a:tblGrid>
                <a:gridCol w="610317">
                  <a:extLst>
                    <a:ext uri="{9D8B030D-6E8A-4147-A177-3AD203B41FA5}">
                      <a16:colId xmlns:a16="http://schemas.microsoft.com/office/drawing/2014/main" val="1930671654"/>
                    </a:ext>
                  </a:extLst>
                </a:gridCol>
                <a:gridCol w="610317">
                  <a:extLst>
                    <a:ext uri="{9D8B030D-6E8A-4147-A177-3AD203B41FA5}">
                      <a16:colId xmlns:a16="http://schemas.microsoft.com/office/drawing/2014/main" val="2163158450"/>
                    </a:ext>
                  </a:extLst>
                </a:gridCol>
                <a:gridCol w="610317">
                  <a:extLst>
                    <a:ext uri="{9D8B030D-6E8A-4147-A177-3AD203B41FA5}">
                      <a16:colId xmlns:a16="http://schemas.microsoft.com/office/drawing/2014/main" val="369138798"/>
                    </a:ext>
                  </a:extLst>
                </a:gridCol>
                <a:gridCol w="610317">
                  <a:extLst>
                    <a:ext uri="{9D8B030D-6E8A-4147-A177-3AD203B41FA5}">
                      <a16:colId xmlns:a16="http://schemas.microsoft.com/office/drawing/2014/main" val="326693207"/>
                    </a:ext>
                  </a:extLst>
                </a:gridCol>
                <a:gridCol w="610317">
                  <a:extLst>
                    <a:ext uri="{9D8B030D-6E8A-4147-A177-3AD203B41FA5}">
                      <a16:colId xmlns:a16="http://schemas.microsoft.com/office/drawing/2014/main" val="1454556435"/>
                    </a:ext>
                  </a:extLst>
                </a:gridCol>
              </a:tblGrid>
              <a:tr h="575491">
                <a:tc>
                  <a:txBody>
                    <a:bodyPr/>
                    <a:lstStyle/>
                    <a:p>
                      <a:pPr algn="ctr" fontAlgn="t"/>
                      <a:r>
                        <a:rPr lang="en-GB" sz="1800" dirty="0">
                          <a:effectLst/>
                          <a:latin typeface="Twinkl" panose="02000000000000000000" pitchFamily="2" charset="77"/>
                        </a:rPr>
                        <a:t> </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Th</a:t>
                      </a:r>
                      <a:endParaRPr lang="en-GB" sz="1800" dirty="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0C8E5"/>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H</a:t>
                      </a:r>
                      <a:endParaRPr lang="en-GB" sz="1800" dirty="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0C8E5"/>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T</a:t>
                      </a:r>
                      <a:endParaRPr lang="en-GB" sz="1800" dirty="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0C8E5"/>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O</a:t>
                      </a:r>
                      <a:endParaRPr lang="en-GB" sz="1800" dirty="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0C8E5"/>
                    </a:solidFill>
                  </a:tcPr>
                </a:tc>
                <a:extLst>
                  <a:ext uri="{0D108BD9-81ED-4DB2-BD59-A6C34878D82A}">
                    <a16:rowId xmlns:a16="http://schemas.microsoft.com/office/drawing/2014/main" val="137571282"/>
                  </a:ext>
                </a:extLst>
              </a:tr>
              <a:tr h="595609">
                <a:tc>
                  <a:txBody>
                    <a:bodyPr/>
                    <a:lstStyle/>
                    <a:p>
                      <a:pPr algn="ctr" fontAlgn="t"/>
                      <a:r>
                        <a:rPr lang="en-GB" sz="1800">
                          <a:effectLst/>
                          <a:latin typeface="Twinkl" panose="02000000000000000000" pitchFamily="2" charset="77"/>
                        </a:rPr>
                        <a:t> </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6</a:t>
                      </a:r>
                      <a:endParaRPr lang="en-GB" sz="1800" dirty="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3</a:t>
                      </a:r>
                      <a:endParaRPr lang="en-GB" sz="1800" dirty="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endParaRPr lang="en-GB" sz="1800" dirty="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4</a:t>
                      </a:r>
                      <a:endParaRPr lang="en-GB" sz="1800" dirty="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2724843"/>
                  </a:ext>
                </a:extLst>
              </a:tr>
              <a:tr h="595609">
                <a:tc>
                  <a:txBody>
                    <a:bodyPr/>
                    <a:lstStyle/>
                    <a:p>
                      <a:pPr algn="ctr" rtl="0" fontAlgn="t">
                        <a:spcBef>
                          <a:spcPts val="0"/>
                        </a:spcBef>
                        <a:spcAft>
                          <a:spcPts val="0"/>
                        </a:spcAft>
                      </a:pPr>
                      <a:r>
                        <a:rPr lang="en-GB" sz="1800" b="0" i="0" u="none" strike="noStrike">
                          <a:solidFill>
                            <a:srgbClr val="000000"/>
                          </a:solidFill>
                          <a:effectLst/>
                          <a:latin typeface="Twinkl" panose="02000000000000000000" pitchFamily="2" charset="77"/>
                        </a:rPr>
                        <a:t>+</a:t>
                      </a:r>
                      <a:endParaRPr lang="en-GB" sz="180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3</a:t>
                      </a:r>
                      <a:endParaRPr lang="en-GB" sz="1800" dirty="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4</a:t>
                      </a:r>
                      <a:endParaRPr lang="en-GB" sz="1800" dirty="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endParaRPr lang="en-GB" sz="1800" dirty="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0" fontAlgn="t">
                        <a:spcBef>
                          <a:spcPts val="0"/>
                        </a:spcBef>
                        <a:spcAft>
                          <a:spcPts val="0"/>
                        </a:spcAft>
                      </a:pPr>
                      <a:r>
                        <a:rPr lang="en-GB" sz="1800" b="0" i="0" u="none" strike="noStrike" dirty="0">
                          <a:solidFill>
                            <a:srgbClr val="000000"/>
                          </a:solidFill>
                          <a:effectLst/>
                          <a:latin typeface="Twinkl" panose="02000000000000000000" pitchFamily="2" charset="77"/>
                        </a:rPr>
                        <a:t>9</a:t>
                      </a:r>
                      <a:endParaRPr lang="en-GB" sz="1800" dirty="0">
                        <a:effectLst/>
                        <a:latin typeface="Twinkl" panose="02000000000000000000" pitchFamily="2" charset="77"/>
                      </a:endParaRP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4048200"/>
                  </a:ext>
                </a:extLst>
              </a:tr>
              <a:tr h="591529">
                <a:tc>
                  <a:txBody>
                    <a:bodyPr/>
                    <a:lstStyle/>
                    <a:p>
                      <a:pPr algn="ctr" fontAlgn="t"/>
                      <a:r>
                        <a:rPr lang="en-GB" sz="1800">
                          <a:effectLst/>
                          <a:latin typeface="Twinkl" panose="02000000000000000000" pitchFamily="2" charset="77"/>
                        </a:rPr>
                        <a:t> </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800" dirty="0">
                          <a:effectLst/>
                          <a:latin typeface="Twinkl" panose="02000000000000000000" pitchFamily="2" charset="77"/>
                        </a:rPr>
                        <a:t>9 </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800" dirty="0">
                          <a:effectLst/>
                          <a:latin typeface="Twinkl" panose="02000000000000000000" pitchFamily="2" charset="77"/>
                        </a:rPr>
                        <a:t>8</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800" dirty="0">
                          <a:effectLst/>
                          <a:latin typeface="Twinkl" panose="02000000000000000000" pitchFamily="2" charset="77"/>
                        </a:rPr>
                        <a:t>6</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800" dirty="0">
                          <a:effectLst/>
                          <a:latin typeface="Twinkl" panose="02000000000000000000" pitchFamily="2" charset="77"/>
                        </a:rPr>
                        <a:t>3</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974567"/>
                  </a:ext>
                </a:extLst>
              </a:tr>
              <a:tr h="591529">
                <a:tc>
                  <a:txBody>
                    <a:bodyPr/>
                    <a:lstStyle/>
                    <a:p>
                      <a:pPr algn="ctr" fontAlgn="t"/>
                      <a:r>
                        <a:rPr lang="en-GB" sz="1800">
                          <a:effectLst/>
                          <a:latin typeface="Twinkl" panose="02000000000000000000" pitchFamily="2" charset="77"/>
                        </a:rPr>
                        <a:t> </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800">
                          <a:effectLst/>
                          <a:latin typeface="Twinkl" panose="02000000000000000000" pitchFamily="2" charset="77"/>
                        </a:rPr>
                        <a:t> </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400" dirty="0">
                          <a:effectLst/>
                          <a:latin typeface="Twinkl" panose="02000000000000000000" pitchFamily="2" charset="77"/>
                        </a:rPr>
                        <a:t>1</a:t>
                      </a: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400" dirty="0">
                          <a:effectLst/>
                          <a:latin typeface="Twinkl" panose="02000000000000000000" pitchFamily="2" charset="77"/>
                        </a:rPr>
                        <a:t>1</a:t>
                      </a:r>
                    </a:p>
                  </a:txBody>
                  <a:tcPr marL="95250" marR="95250" marT="95250" marB="9525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fontAlgn="t"/>
                      <a:r>
                        <a:rPr lang="en-GB" sz="1800" dirty="0">
                          <a:effectLst/>
                          <a:latin typeface="Twinkl" panose="02000000000000000000" pitchFamily="2" charset="77"/>
                        </a:rPr>
                        <a:t> </a:t>
                      </a:r>
                    </a:p>
                  </a:txBody>
                  <a:tcPr marL="95250" marR="95250" marT="95250" marB="9525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520033"/>
                  </a:ext>
                </a:extLst>
              </a:tr>
            </a:tbl>
          </a:graphicData>
        </a:graphic>
      </p:graphicFrame>
      <p:sp>
        <p:nvSpPr>
          <p:cNvPr id="9" name="Rectangle 8">
            <a:extLst>
              <a:ext uri="{FF2B5EF4-FFF2-40B4-BE49-F238E27FC236}">
                <a16:creationId xmlns:a16="http://schemas.microsoft.com/office/drawing/2014/main" id="{418570D2-5E27-F4F0-06D2-E30562779F7C}"/>
              </a:ext>
            </a:extLst>
          </p:cNvPr>
          <p:cNvSpPr/>
          <p:nvPr/>
        </p:nvSpPr>
        <p:spPr>
          <a:xfrm>
            <a:off x="3415387" y="2993000"/>
            <a:ext cx="485030" cy="48746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Rectangle 9">
            <a:extLst>
              <a:ext uri="{FF2B5EF4-FFF2-40B4-BE49-F238E27FC236}">
                <a16:creationId xmlns:a16="http://schemas.microsoft.com/office/drawing/2014/main" id="{EF4744A0-FC17-E948-7929-C5538EC1FF84}"/>
              </a:ext>
            </a:extLst>
          </p:cNvPr>
          <p:cNvSpPr/>
          <p:nvPr/>
        </p:nvSpPr>
        <p:spPr>
          <a:xfrm>
            <a:off x="3418992" y="3583703"/>
            <a:ext cx="485030" cy="48746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82710" y="2033185"/>
            <a:ext cx="2720916" cy="3845866"/>
          </a:xfrm>
          <a:prstGeom prst="rect">
            <a:avLst/>
          </a:prstGeom>
          <a:effectLst>
            <a:outerShdw blurRad="63500" sx="102000" sy="102000" algn="ctr" rotWithShape="0">
              <a:prstClr val="black">
                <a:alpha val="20000"/>
              </a:prstClr>
            </a:outerShdw>
          </a:effectLst>
        </p:spPr>
      </p:pic>
      <p:pic>
        <p:nvPicPr>
          <p:cNvPr id="19" name="Picture 18">
            <a:extLst>
              <a:ext uri="{FF2B5EF4-FFF2-40B4-BE49-F238E27FC236}">
                <a16:creationId xmlns:a16="http://schemas.microsoft.com/office/drawing/2014/main" id="{23B3C386-037D-47BC-B81B-E45DB0C5678A}"/>
              </a:ext>
            </a:extLst>
          </p:cNvPr>
          <p:cNvPicPr>
            <a:picLocks noChangeAspect="1"/>
          </p:cNvPicPr>
          <p:nvPr/>
        </p:nvPicPr>
        <p:blipFill rotWithShape="1">
          <a:blip r:embed="rId4">
            <a:extLst>
              <a:ext uri="{28A0092B-C50C-407E-A947-70E740481C1C}">
                <a14:useLocalDpi xmlns:a14="http://schemas.microsoft.com/office/drawing/2010/main" val="0"/>
              </a:ext>
            </a:extLst>
          </a:blip>
          <a:srcRect l="51853" t="35" r="423" b="-35"/>
          <a:stretch/>
        </p:blipFill>
        <p:spPr>
          <a:xfrm rot="1560000">
            <a:off x="2562201" y="2850129"/>
            <a:ext cx="720000" cy="2132392"/>
          </a:xfrm>
          <a:prstGeom prst="rect">
            <a:avLst/>
          </a:prstGeom>
          <a:effectLst/>
        </p:spPr>
      </p:pic>
      <p:pic>
        <p:nvPicPr>
          <p:cNvPr id="16" name="Picture 15">
            <a:extLst>
              <a:ext uri="{FF2B5EF4-FFF2-40B4-BE49-F238E27FC236}">
                <a16:creationId xmlns:a16="http://schemas.microsoft.com/office/drawing/2014/main" id="{A410F3B9-A120-4B78-B8FC-DBBE2542D02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18862" y="2033185"/>
            <a:ext cx="2720916" cy="3845866"/>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556629" y="2033185"/>
            <a:ext cx="2717684" cy="3845866"/>
          </a:xfrm>
          <a:prstGeom prst="rect">
            <a:avLst/>
          </a:prstGeom>
          <a:effectLst>
            <a:outerShdw blurRad="63500" sx="102000" sy="102000" algn="ctr" rotWithShape="0">
              <a:prstClr val="black">
                <a:alpha val="20000"/>
              </a:prstClr>
            </a:outerShdw>
          </a:effectLst>
        </p:spPr>
      </p:pic>
      <p:sp>
        <p:nvSpPr>
          <p:cNvPr id="2" name="Rectangle 1">
            <a:extLst>
              <a:ext uri="{FF2B5EF4-FFF2-40B4-BE49-F238E27FC236}">
                <a16:creationId xmlns:a16="http://schemas.microsoft.com/office/drawing/2014/main" id="{9737B6C4-A5AD-479B-D760-7563643CC83F}"/>
              </a:ext>
            </a:extLst>
          </p:cNvPr>
          <p:cNvSpPr/>
          <p:nvPr/>
        </p:nvSpPr>
        <p:spPr>
          <a:xfrm>
            <a:off x="445574" y="702862"/>
            <a:ext cx="5732589" cy="355276"/>
          </a:xfrm>
          <a:prstGeom prst="rect">
            <a:avLst/>
          </a:prstGeom>
          <a:solidFill>
            <a:srgbClr val="072F54"/>
          </a:solidFill>
        </p:spPr>
        <p:txBody>
          <a:bodyPr wrap="square" lIns="180000" tIns="36000" rIns="180000" bIns="72000" anchor="ctr">
            <a:spAutoFit/>
          </a:bodyPr>
          <a:lstStyle/>
          <a:p>
            <a:pPr rtl="0">
              <a:spcBef>
                <a:spcPts val="0"/>
              </a:spcBef>
              <a:spcAft>
                <a:spcPts val="0"/>
              </a:spcAft>
            </a:pPr>
            <a:r>
              <a:rPr lang="en-GB" sz="1600" b="1" i="0" u="none" strike="noStrike" dirty="0">
                <a:solidFill>
                  <a:srgbClr val="FFFFFF"/>
                </a:solidFill>
                <a:effectLst/>
                <a:latin typeface="Twinkl" panose="02000000000000000000" pitchFamily="2" charset="77"/>
              </a:rPr>
              <a:t>Add Two Four-Digit Numbers – More than One Exchange</a:t>
            </a:r>
            <a:endParaRPr lang="en-GB" sz="1400" b="0" dirty="0">
              <a:effectLst/>
              <a:latin typeface="Twinkl" panose="02000000000000000000" pitchFamily="2" charset="77"/>
            </a:endParaRPr>
          </a:p>
        </p:txBody>
      </p:sp>
      <p:pic>
        <p:nvPicPr>
          <p:cNvPr id="7" name="Picture 6">
            <a:extLst>
              <a:ext uri="{FF2B5EF4-FFF2-40B4-BE49-F238E27FC236}">
                <a16:creationId xmlns:a16="http://schemas.microsoft.com/office/drawing/2014/main" id="{3C67F12A-EB79-9AEF-06A6-30874C7A26B2}"/>
              </a:ext>
            </a:extLst>
          </p:cNvPr>
          <p:cNvPicPr>
            <a:picLocks noChangeAspect="1"/>
          </p:cNvPicPr>
          <p:nvPr/>
        </p:nvPicPr>
        <p:blipFill rotWithShape="1">
          <a:blip r:embed="rId7">
            <a:extLst>
              <a:ext uri="{28A0092B-C50C-407E-A947-70E740481C1C}">
                <a14:useLocalDpi xmlns:a14="http://schemas.microsoft.com/office/drawing/2010/main" val="0"/>
              </a:ext>
            </a:extLst>
          </a:blip>
          <a:srcRect l="49245" t="182" r="687" b="-182"/>
          <a:stretch/>
        </p:blipFill>
        <p:spPr>
          <a:xfrm rot="1560000">
            <a:off x="1548711" y="2350192"/>
            <a:ext cx="768775" cy="2170334"/>
          </a:xfrm>
          <a:prstGeom prst="rect">
            <a:avLst/>
          </a:prstGeom>
          <a:effectLst/>
        </p:spPr>
      </p:pic>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6" t="622" r="32362"/>
          <a:stretch/>
        </p:blipFill>
        <p:spPr>
          <a:xfrm>
            <a:off x="753940" y="1928694"/>
            <a:ext cx="4038155" cy="4164130"/>
          </a:xfrm>
          <a:prstGeom prst="rect">
            <a:avLst/>
          </a:prstGeom>
        </p:spPr>
      </p:pic>
    </p:spTree>
    <p:extLst>
      <p:ext uri="{BB962C8B-B14F-4D97-AF65-F5344CB8AC3E}">
        <p14:creationId xmlns:p14="http://schemas.microsoft.com/office/powerpoint/2010/main" val="177127248"/>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pptx" id="{3BD20C4A-250B-4648-9FC8-9A06643C064F}" vid="{8A1EB70A-12F0-4EA0-89BA-7AF8BF1D2E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TotalTime>
  <Words>576</Words>
  <Application>Microsoft Macintosh PowerPoint</Application>
  <PresentationFormat>On-screen Show (4:3)</PresentationFormat>
  <Paragraphs>189</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Roboto</vt:lpstr>
      <vt:lpstr>Calibri</vt:lpstr>
      <vt:lpstr>Twinkl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twinkl twinkl</cp:lastModifiedBy>
  <cp:revision>5</cp:revision>
  <dcterms:created xsi:type="dcterms:W3CDTF">2023-09-22T09:14:36Z</dcterms:created>
  <dcterms:modified xsi:type="dcterms:W3CDTF">2023-10-05T16:05:05Z</dcterms:modified>
</cp:coreProperties>
</file>